
<file path=[Content_Types].xml><?xml version="1.0" encoding="utf-8"?>
<Types xmlns="http://schemas.openxmlformats.org/package/2006/content-types">
  <Override PartName="/ppt/slides/slide29.xml" ContentType="application/vnd.openxmlformats-officedocument.presentationml.slide+xml"/>
  <Override PartName="/ppt/tags/tag8.xml" ContentType="application/vnd.openxmlformats-officedocument.presentationml.tags+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29.xml" ContentType="application/vnd.openxmlformats-officedocument.presentationml.tags+xml"/>
  <Override PartName="/ppt/tags/tag38.xml" ContentType="application/vnd.openxmlformats-officedocument.presentationml.tags+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tags/tag16.xml" ContentType="application/vnd.openxmlformats-officedocument.presentationml.tags+xml"/>
  <Override PartName="/ppt/tags/tag18.xml" ContentType="application/vnd.openxmlformats-officedocument.presentationml.tags+xml"/>
  <Override PartName="/ppt/tags/tag27.xml" ContentType="application/vnd.openxmlformats-officedocument.presentationml.tags+xml"/>
  <Override PartName="/ppt/tags/tag36.xml" ContentType="application/vnd.openxmlformats-officedocument.presentationml.tags+xml"/>
  <Override PartName="/ppt/tags/tag14.xml" ContentType="application/vnd.openxmlformats-officedocument.presentationml.tags+xml"/>
  <Override PartName="/ppt/tags/tag25.xml" ContentType="application/vnd.openxmlformats-officedocument.presentationml.tags+xml"/>
  <Override PartName="/ppt/tags/tag34.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Override PartName="/ppt/tags/tag32.xml" ContentType="application/vnd.openxmlformats-officedocument.presentationml.tags+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ags/tag9.xml" ContentType="application/vnd.openxmlformats-officedocument.presentationml.tags+xml"/>
  <Override PartName="/ppt/tags/tag10.xml" ContentType="application/vnd.openxmlformats-officedocument.presentationml.tags+xml"/>
  <Override PartName="/ppt/tags/tag21.xml" ContentType="application/vnd.openxmlformats-officedocument.presentationml.tags+xml"/>
  <Override PartName="/ppt/tags/tag30.xml" ContentType="application/vnd.openxmlformats-officedocument.presentationml.tag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jpeg" ContentType="image/jpeg"/>
  <Override PartName="/ppt/tags/tag3.xml" ContentType="application/vnd.openxmlformats-officedocument.presentationml.tags+xml"/>
  <Override PartName="/ppt/tags/tag39.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tags/tag19.xml" ContentType="application/vnd.openxmlformats-officedocument.presentationml.tags+xml"/>
  <Override PartName="/ppt/tags/tag28.xml" ContentType="application/vnd.openxmlformats-officedocument.presentationml.tags+xml"/>
  <Override PartName="/ppt/tags/tag37.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tags/tag17.xml" ContentType="application/vnd.openxmlformats-officedocument.presentationml.tags+xml"/>
  <Override PartName="/ppt/tags/tag26.xml" ContentType="application/vnd.openxmlformats-officedocument.presentationml.tags+xml"/>
  <Override PartName="/ppt/tags/tag35.xml" ContentType="application/vnd.openxmlformats-officedocument.presentationml.tags+xml"/>
  <Override PartName="/ppt/slideLayouts/slideLayout10.xml" ContentType="application/vnd.openxmlformats-officedocument.presentationml.slideLayout+xml"/>
  <Override PartName="/ppt/tags/tag15.xml" ContentType="application/vnd.openxmlformats-officedocument.presentationml.tags+xml"/>
  <Override PartName="/ppt/tags/tag24.xml" ContentType="application/vnd.openxmlformats-officedocument.presentationml.tags+xml"/>
  <Override PartName="/ppt/tags/tag33.xml" ContentType="application/vnd.openxmlformats-officedocument.presentationml.tags+xml"/>
  <Default Extension="vml" ContentType="application/vnd.openxmlformats-officedocument.vmlDrawing"/>
  <Override PartName="/ppt/notesSlides/notesSlide8.xml" ContentType="application/vnd.openxmlformats-officedocument.presentationml.notesSlide+xml"/>
  <Override PartName="/ppt/tags/tag13.xml" ContentType="application/vnd.openxmlformats-officedocument.presentationml.tags+xml"/>
  <Override PartName="/ppt/tags/tag22.xml" ContentType="application/vnd.openxmlformats-officedocument.presentationml.tags+xml"/>
  <Override PartName="/ppt/tags/tag31.xml" ContentType="application/vnd.openxmlformats-officedocument.presentationml.tags+xml"/>
  <Override PartName="/ppt/notesSlides/notesSlide6.xml" ContentType="application/vnd.openxmlformats-officedocument.presentationml.notesSlide+xml"/>
  <Override PartName="/ppt/tags/tag40.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tags/tag20.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tags/tag2.xml" ContentType="application/vnd.openxmlformats-officedocument.presentationml.tags+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90" r:id="rId3"/>
    <p:sldId id="257" r:id="rId4"/>
    <p:sldId id="291" r:id="rId5"/>
    <p:sldId id="258" r:id="rId6"/>
    <p:sldId id="260" r:id="rId7"/>
    <p:sldId id="261" r:id="rId8"/>
    <p:sldId id="262" r:id="rId9"/>
    <p:sldId id="263" r:id="rId10"/>
    <p:sldId id="265" r:id="rId11"/>
    <p:sldId id="266" r:id="rId12"/>
    <p:sldId id="267" r:id="rId13"/>
    <p:sldId id="268" r:id="rId14"/>
    <p:sldId id="269" r:id="rId15"/>
    <p:sldId id="271" r:id="rId16"/>
    <p:sldId id="272" r:id="rId17"/>
    <p:sldId id="273" r:id="rId18"/>
    <p:sldId id="274" r:id="rId19"/>
    <p:sldId id="275" r:id="rId20"/>
    <p:sldId id="294" r:id="rId21"/>
    <p:sldId id="276" r:id="rId22"/>
    <p:sldId id="292" r:id="rId23"/>
    <p:sldId id="293" r:id="rId24"/>
    <p:sldId id="277" r:id="rId25"/>
    <p:sldId id="278" r:id="rId26"/>
    <p:sldId id="295" r:id="rId27"/>
    <p:sldId id="279" r:id="rId28"/>
    <p:sldId id="280" r:id="rId29"/>
    <p:sldId id="285" r:id="rId30"/>
    <p:sldId id="284" r:id="rId31"/>
    <p:sldId id="286" r:id="rId32"/>
    <p:sldId id="287" r:id="rId33"/>
    <p:sldId id="288" r:id="rId34"/>
    <p:sldId id="289" r:id="rId3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1152" y="-7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D7AA6E-9667-4830-B716-5FB541EF69E0}" type="datetimeFigureOut">
              <a:rPr lang="zh-CN" altLang="en-US" smtClean="0"/>
              <a:pPr/>
              <a:t>2018/5/7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4F8286-4F91-4831-9A0B-026BAE3AE93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20482" name="备注占位符 2"/>
          <p:cNvSpPr>
            <a:spLocks noGrp="1" noChangeArrowheads="1"/>
          </p:cNvSpPr>
          <p:nvPr>
            <p:ph type="body" idx="4294967295"/>
          </p:nvPr>
        </p:nvSpPr>
        <p:spPr bwMode="auto">
          <a:noFill/>
          <a:ln/>
        </p:spPr>
        <p:txBody>
          <a:bodyPr wrap="square" numCol="1" anchor="t" anchorCtr="0" compatLnSpc="1">
            <a:prstTxWarp prst="textNoShape">
              <a:avLst/>
            </a:prstTxWarp>
          </a:bodyPr>
          <a:lstStyle/>
          <a:p>
            <a:r>
              <a:rPr lang="zh-CN" altLang="en-US" b="1" dirty="0" smtClean="0">
                <a:latin typeface="楷体" pitchFamily="49" charset="-122"/>
                <a:ea typeface="楷体" pitchFamily="49" charset="-122"/>
              </a:rPr>
              <a:t>公司是以水利水电工程技术咨询、工程勘察、工程设计、地理信息工程、工程总承包、水利水电项目投资与项目运营管理等业务为主业，为工程建设提供全过程服务的高新技术企业。承担了包括河道治理、水土保持、农业综合项目等综合和专项规划。</a:t>
            </a:r>
            <a:r>
              <a:rPr lang="zh-CN" altLang="en-US" b="1" dirty="0" smtClean="0">
                <a:latin typeface="仿宋_GB2312"/>
              </a:rPr>
              <a:t>建设工程总承包：设计施工总承包也称</a:t>
            </a:r>
            <a:r>
              <a:rPr lang="en-US" altLang="zh-CN" b="1" dirty="0" smtClean="0">
                <a:latin typeface="仿宋_GB2312"/>
              </a:rPr>
              <a:t>EPC</a:t>
            </a:r>
            <a:r>
              <a:rPr lang="zh-CN" altLang="en-US" b="1" dirty="0" smtClean="0">
                <a:latin typeface="仿宋_GB2312"/>
              </a:rPr>
              <a:t>；水利水电工程：中小型水库、电站、河道治理、引调水工程、城市防洪、农田水利工程。</a:t>
            </a:r>
          </a:p>
          <a:p>
            <a:endParaRPr lang="zh-CN" altLang="en-US" b="1" dirty="0" smtClean="0">
              <a:latin typeface="仿宋_GB2312"/>
            </a:endParaRPr>
          </a:p>
          <a:p>
            <a:endParaRPr lang="en-US" altLang="zh-CN" b="1" dirty="0" smtClean="0">
              <a:latin typeface="楷体" pitchFamily="49" charset="-122"/>
              <a:ea typeface="楷体" pitchFamily="49" charset="-122"/>
            </a:endParaRPr>
          </a:p>
          <a:p>
            <a:endParaRPr lang="zh-CN" altLang="en-US" b="1" dirty="0" smtClean="0">
              <a:latin typeface="楷体" pitchFamily="49" charset="-122"/>
              <a:ea typeface="楷体" pitchFamily="49" charset="-122"/>
            </a:endParaRPr>
          </a:p>
          <a:p>
            <a:endParaRPr lang="zh-CN" altLang="en-US" dirty="0" smtClean="0"/>
          </a:p>
        </p:txBody>
      </p:sp>
      <p:sp>
        <p:nvSpPr>
          <p:cNvPr id="20483" name="灯片编号占位符 3"/>
          <p:cNvSpPr>
            <a:spLocks noGrp="1" noChangeArrowheads="1"/>
          </p:cNvSpPr>
          <p:nvPr>
            <p:ph type="sldNum" sz="quarter" idx="5"/>
          </p:nvPr>
        </p:nvSpPr>
        <p:spPr bwMode="auto">
          <a:noFill/>
          <a:ln>
            <a:miter lim="800000"/>
            <a:headEnd/>
            <a:tailEnd/>
          </a:ln>
        </p:spPr>
        <p:txBody>
          <a:bodyPr/>
          <a:lstStyle/>
          <a:p>
            <a:fld id="{976575C6-6388-444D-8B4F-D2C72D5455C7}" type="slidenum">
              <a:rPr lang="zh-CN" altLang="en-US"/>
              <a:pPr/>
              <a:t>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3" name="备注占位符 2"/>
          <p:cNvSpPr>
            <a:spLocks noGrp="1"/>
          </p:cNvSpPr>
          <p:nvPr>
            <p:ph type="body" idx="1"/>
          </p:nvPr>
        </p:nvSpPr>
        <p:spPr/>
        <p:txBody>
          <a:bodyPr/>
          <a:lstStyle/>
          <a:p>
            <a:pPr eaLnBrk="1" hangingPunct="1">
              <a:defRPr/>
            </a:pPr>
            <a:r>
              <a:rPr lang="zh-CN" altLang="en-US" dirty="0" smtClean="0">
                <a:ln w="10160">
                  <a:solidFill>
                    <a:schemeClr val="accent5"/>
                  </a:solidFill>
                  <a:prstDash val="solid"/>
                </a:ln>
                <a:effectLst>
                  <a:outerShdw blurRad="38100" dist="22860" dir="5400000" algn="tl" rotWithShape="0">
                    <a:srgbClr val="000000">
                      <a:alpha val="30000"/>
                    </a:srgbClr>
                  </a:outerShdw>
                </a:effectLst>
              </a:rPr>
              <a:t>公司已获得水利行业、工程测量及不动产测绘、工程勘察、水文、水资源调查评价、水资源论证、地理信息系统及数据库建设乙级资质；工程咨询、水利行业、水土保持方案编制丙级资质；并获得云南省土地整治技术服务单位备案。</a:t>
            </a:r>
            <a:endParaRPr lang="zh-CN" altLang="en-US" dirty="0"/>
          </a:p>
        </p:txBody>
      </p:sp>
      <p:sp>
        <p:nvSpPr>
          <p:cNvPr id="25603" name="灯片编号占位符 3"/>
          <p:cNvSpPr>
            <a:spLocks noGrp="1" noChangeArrowheads="1"/>
          </p:cNvSpPr>
          <p:nvPr>
            <p:ph type="sldNum" sz="quarter" idx="5"/>
          </p:nvPr>
        </p:nvSpPr>
        <p:spPr bwMode="auto">
          <a:noFill/>
          <a:ln>
            <a:miter lim="800000"/>
            <a:headEnd/>
            <a:tailEnd/>
          </a:ln>
        </p:spPr>
        <p:txBody>
          <a:bodyPr/>
          <a:lstStyle/>
          <a:p>
            <a:fld id="{9CC72A7B-D8BA-478B-879F-FBA4472FDCF1}" type="slidenum">
              <a:rPr lang="zh-CN" altLang="en-US"/>
              <a:pPr/>
              <a:t>10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idx="4294967295"/>
          </p:nvPr>
        </p:nvSpPr>
        <p:spPr bwMode="auto">
          <a:xfrm>
            <a:off x="1371600" y="1143000"/>
            <a:ext cx="4114800" cy="3086100"/>
          </a:xfrm>
          <a:ln>
            <a:solidFill>
              <a:srgbClr val="000000"/>
            </a:solidFill>
            <a:miter lim="800000"/>
            <a:headEnd/>
            <a:tailEnd/>
          </a:ln>
        </p:spPr>
      </p:sp>
      <p:sp>
        <p:nvSpPr>
          <p:cNvPr id="27650" name="备注占位符 2"/>
          <p:cNvSpPr>
            <a:spLocks noGrp="1" noChangeArrowheads="1"/>
          </p:cNvSpPr>
          <p:nvPr>
            <p:ph type="body" idx="4294967295"/>
          </p:nvPr>
        </p:nvSpPr>
        <p:spPr bwMode="auto">
          <a:noFill/>
          <a:ln/>
        </p:spPr>
        <p:txBody>
          <a:bodyPr wrap="square" numCol="1" anchor="t" anchorCtr="0" compatLnSpc="1">
            <a:prstTxWarp prst="textNoShape">
              <a:avLst/>
            </a:prstTxWarp>
          </a:bodyPr>
          <a:lstStyle/>
          <a:p>
            <a:pPr eaLnBrk="1" hangingPunct="1">
              <a:spcBef>
                <a:spcPct val="0"/>
              </a:spcBef>
            </a:pPr>
            <a:r>
              <a:rPr lang="zh-CN" altLang="en-US" dirty="0" smtClean="0"/>
              <a:t>太华（中型水库）投资</a:t>
            </a:r>
            <a:r>
              <a:rPr lang="en-US" altLang="zh-CN" dirty="0" smtClean="0"/>
              <a:t>5.9</a:t>
            </a:r>
            <a:r>
              <a:rPr lang="zh-CN" altLang="en-US" dirty="0" smtClean="0"/>
              <a:t>亿，太华水库总库容</a:t>
            </a:r>
            <a:r>
              <a:rPr lang="en-US" altLang="zh-CN" dirty="0" smtClean="0"/>
              <a:t>1639.5</a:t>
            </a:r>
            <a:r>
              <a:rPr lang="zh-CN" altLang="en-US" dirty="0" smtClean="0"/>
              <a:t>万方，坝型为混凝土面板堆石坝，最大坝高</a:t>
            </a:r>
            <a:r>
              <a:rPr lang="en-US" altLang="zh-CN" dirty="0" smtClean="0"/>
              <a:t>74m</a:t>
            </a:r>
            <a:r>
              <a:rPr lang="zh-CN" altLang="en-US" dirty="0" smtClean="0"/>
              <a:t>。承担下游</a:t>
            </a:r>
            <a:r>
              <a:rPr lang="en-US" altLang="zh-CN" dirty="0" smtClean="0"/>
              <a:t>3.82</a:t>
            </a:r>
            <a:r>
              <a:rPr lang="zh-CN" altLang="en-US" dirty="0" smtClean="0"/>
              <a:t>万亩农田灌溉及</a:t>
            </a:r>
            <a:r>
              <a:rPr lang="en-US" altLang="zh-CN" dirty="0" smtClean="0"/>
              <a:t>4.3</a:t>
            </a:r>
            <a:r>
              <a:rPr lang="zh-CN" altLang="en-US" dirty="0" smtClean="0"/>
              <a:t>万人的饮水需求。王家湾水库为浆砌石重力拱坝，因年久失修，大坝病害严重，不能发挥正常效益，我单位承担大坝除险加固设计；</a:t>
            </a:r>
            <a:endParaRPr lang="en-US" altLang="zh-CN" dirty="0" smtClean="0"/>
          </a:p>
          <a:p>
            <a:pPr eaLnBrk="1" hangingPunct="1">
              <a:spcBef>
                <a:spcPct val="0"/>
              </a:spcBef>
            </a:pPr>
            <a:endParaRPr lang="zh-CN" altLang="en-US" dirty="0" smtClean="0"/>
          </a:p>
        </p:txBody>
      </p:sp>
      <p:sp>
        <p:nvSpPr>
          <p:cNvPr id="27651" name="灯片编号占位符 3"/>
          <p:cNvSpPr>
            <a:spLocks noGrp="1" noChangeArrowheads="1"/>
          </p:cNvSpPr>
          <p:nvPr>
            <p:ph type="sldNum" sz="quarter" idx="5"/>
          </p:nvPr>
        </p:nvSpPr>
        <p:spPr bwMode="auto">
          <a:noFill/>
          <a:ln>
            <a:miter lim="800000"/>
            <a:headEnd/>
            <a:tailEnd/>
          </a:ln>
        </p:spPr>
        <p:txBody>
          <a:bodyPr/>
          <a:lstStyle/>
          <a:p>
            <a:fld id="{324B4D1A-08D6-4FA5-B781-AA0B0E5D52A0}" type="slidenum">
              <a:rPr lang="zh-CN" altLang="en-US"/>
              <a:pPr/>
              <a:t>11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43010" name="备注占位符 2"/>
          <p:cNvSpPr>
            <a:spLocks noGrp="1" noChangeArrowheads="1"/>
          </p:cNvSpPr>
          <p:nvPr>
            <p:ph type="body" idx="4294967295"/>
          </p:nvPr>
        </p:nvSpPr>
        <p:spPr bwMode="auto">
          <a:noFill/>
          <a:ln/>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3011" name="灯片编号占位符 3"/>
          <p:cNvSpPr>
            <a:spLocks noGrp="1" noChangeArrowheads="1"/>
          </p:cNvSpPr>
          <p:nvPr>
            <p:ph type="sldNum" sz="quarter" idx="5"/>
          </p:nvPr>
        </p:nvSpPr>
        <p:spPr bwMode="auto">
          <a:noFill/>
          <a:ln>
            <a:miter lim="800000"/>
            <a:headEnd/>
            <a:tailEnd/>
          </a:ln>
        </p:spPr>
        <p:txBody>
          <a:bodyPr/>
          <a:lstStyle/>
          <a:p>
            <a:fld id="{A6B00B8F-6D1A-408F-8198-D2CEE765AEE3}" type="slidenum">
              <a:rPr lang="zh-CN" altLang="en-US"/>
              <a:pPr/>
              <a:t>19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p:cNvSpPr>
            <a:spLocks noGrp="1" noRot="1" noChangeAspect="1" noChangeArrowheads="1" noTextEdit="1"/>
          </p:cNvSpPr>
          <p:nvPr>
            <p:ph type="sldImg" idx="4294967295"/>
          </p:nvPr>
        </p:nvSpPr>
        <p:spPr bwMode="auto">
          <a:xfrm>
            <a:off x="1371600" y="1143000"/>
            <a:ext cx="4114800" cy="3086100"/>
          </a:xfrm>
          <a:ln>
            <a:solidFill>
              <a:srgbClr val="000000"/>
            </a:solidFill>
            <a:miter lim="800000"/>
            <a:headEnd/>
            <a:tailEnd/>
          </a:ln>
        </p:spPr>
      </p:sp>
      <p:sp>
        <p:nvSpPr>
          <p:cNvPr id="38914" name="备注占位符 2"/>
          <p:cNvSpPr>
            <a:spLocks noGrp="1" noChangeArrowheads="1"/>
          </p:cNvSpPr>
          <p:nvPr>
            <p:ph type="body" idx="4294967295"/>
          </p:nvPr>
        </p:nvSpPr>
        <p:spPr bwMode="auto">
          <a:noFill/>
          <a:ln/>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8915" name="灯片编号占位符 3"/>
          <p:cNvSpPr>
            <a:spLocks noGrp="1" noChangeArrowheads="1"/>
          </p:cNvSpPr>
          <p:nvPr>
            <p:ph type="sldNum" sz="quarter" idx="5"/>
          </p:nvPr>
        </p:nvSpPr>
        <p:spPr bwMode="auto">
          <a:noFill/>
          <a:ln>
            <a:miter lim="800000"/>
            <a:headEnd/>
            <a:tailEnd/>
          </a:ln>
        </p:spPr>
        <p:txBody>
          <a:bodyPr/>
          <a:lstStyle/>
          <a:p>
            <a:fld id="{35798C08-349F-4877-A2F1-18E6BF2CDB78}" type="slidenum">
              <a:rPr lang="zh-CN" altLang="en-US"/>
              <a:pPr/>
              <a:t>20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40962" name="幻灯片图像占位符 1"/>
          <p:cNvSpPr>
            <a:spLocks noGrp="1" noRot="1" noChangeAspect="1" noChangeArrowheads="1" noTextEdit="1"/>
          </p:cNvSpPr>
          <p:nvPr>
            <p:ph type="sldImg" idx="4294967295"/>
          </p:nvPr>
        </p:nvSpPr>
        <p:spPr bwMode="auto">
          <a:xfrm>
            <a:off x="1471613" y="1020763"/>
            <a:ext cx="3676650" cy="2757487"/>
          </a:xfrm>
          <a:ln>
            <a:solidFill>
              <a:srgbClr val="000000"/>
            </a:solidFill>
            <a:miter lim="800000"/>
            <a:headEnd/>
            <a:tailEnd/>
          </a:ln>
        </p:spPr>
      </p:sp>
      <p:sp>
        <p:nvSpPr>
          <p:cNvPr id="40963" name="备注占位符 2"/>
          <p:cNvSpPr>
            <a:spLocks noGrp="1" noChangeArrowheads="1"/>
          </p:cNvSpPr>
          <p:nvPr>
            <p:ph type="body" idx="4294967295"/>
          </p:nvPr>
        </p:nvSpPr>
        <p:spPr bwMode="auto">
          <a:noFill/>
          <a:ln/>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0964" name="灯片编号占位符 3"/>
          <p:cNvSpPr txBox="1">
            <a:spLocks noGrp="1" noChangeArrowheads="1"/>
          </p:cNvSpPr>
          <p:nvPr/>
        </p:nvSpPr>
        <p:spPr bwMode="auto">
          <a:xfrm>
            <a:off x="3749675" y="7759700"/>
            <a:ext cx="2868613" cy="409575"/>
          </a:xfrm>
          <a:prstGeom prst="rect">
            <a:avLst/>
          </a:prstGeom>
          <a:noFill/>
          <a:ln w="9525">
            <a:noFill/>
            <a:miter lim="800000"/>
            <a:headEnd/>
            <a:tailEnd/>
          </a:ln>
        </p:spPr>
        <p:txBody>
          <a:bodyPr lIns="84390" tIns="42195" rIns="84390" bIns="42195" anchor="b"/>
          <a:lstStyle/>
          <a:p>
            <a:pPr algn="r"/>
            <a:fld id="{B9FAE4BE-78CD-44D4-B615-81CA1AC66621}" type="slidenum">
              <a:rPr lang="zh-CN" altLang="en-US" sz="1100">
                <a:latin typeface="Calibri" pitchFamily="34" charset="0"/>
              </a:rPr>
              <a:pPr algn="r"/>
              <a:t>21</a:t>
            </a:fld>
            <a:endParaRPr lang="zh-CN" altLang="en-US" sz="1100">
              <a:latin typeface="Calibri" pitchFamily="34"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3" name="备注占位符 2"/>
          <p:cNvSpPr>
            <a:spLocks noGrp="1"/>
          </p:cNvSpPr>
          <p:nvPr>
            <p:ph type="body" idx="1"/>
          </p:nvPr>
        </p:nvSpPr>
        <p:spPr/>
        <p:txBody>
          <a:bodyPr/>
          <a:lstStyle/>
          <a:p>
            <a:pPr>
              <a:lnSpc>
                <a:spcPct val="80000"/>
              </a:lnSpc>
              <a:buFont typeface="Wingdings" panose="05000000000000000000" pitchFamily="2" charset="2"/>
              <a:buNone/>
              <a:defRPr/>
            </a:pPr>
            <a:r>
              <a:rPr lang="zh-CN" altLang="en-US" b="1" dirty="0" smtClean="0">
                <a:latin typeface="+mn-ea"/>
              </a:rPr>
              <a:t>年终奖</a:t>
            </a:r>
            <a:r>
              <a:rPr lang="zh-CN" altLang="en-US" dirty="0" smtClean="0">
                <a:latin typeface="+mn-ea"/>
              </a:rPr>
              <a:t>     </a:t>
            </a:r>
            <a:endParaRPr lang="en-US" altLang="zh-CN" dirty="0" smtClean="0">
              <a:latin typeface="+mn-ea"/>
            </a:endParaRPr>
          </a:p>
          <a:p>
            <a:pPr>
              <a:lnSpc>
                <a:spcPct val="80000"/>
              </a:lnSpc>
              <a:buFont typeface="Wingdings" panose="05000000000000000000" pitchFamily="2" charset="2"/>
              <a:buNone/>
              <a:defRPr/>
            </a:pPr>
            <a:r>
              <a:rPr lang="zh-CN" altLang="en-US" dirty="0" smtClean="0">
                <a:latin typeface="+mn-ea"/>
              </a:rPr>
              <a:t>  为表彰员工在一年里工作的努力与付出，企业将为正员</a:t>
            </a:r>
            <a:endParaRPr lang="en-US" altLang="zh-CN" dirty="0" smtClean="0">
              <a:latin typeface="+mn-ea"/>
            </a:endParaRPr>
          </a:p>
          <a:p>
            <a:pPr>
              <a:lnSpc>
                <a:spcPct val="80000"/>
              </a:lnSpc>
              <a:buFont typeface="Wingdings" panose="05000000000000000000" pitchFamily="2" charset="2"/>
              <a:buNone/>
              <a:defRPr/>
            </a:pPr>
            <a:r>
              <a:rPr lang="en-US" altLang="zh-CN" dirty="0" smtClean="0">
                <a:latin typeface="+mn-ea"/>
              </a:rPr>
              <a:t>  </a:t>
            </a:r>
            <a:r>
              <a:rPr lang="zh-CN" altLang="en-US" dirty="0" smtClean="0">
                <a:latin typeface="+mn-ea"/>
              </a:rPr>
              <a:t>工（即已转正的员工）在</a:t>
            </a:r>
            <a:r>
              <a:rPr lang="en-US" altLang="zh-CN" dirty="0" smtClean="0">
                <a:latin typeface="+mn-ea"/>
              </a:rPr>
              <a:t>2</a:t>
            </a:r>
            <a:r>
              <a:rPr lang="zh-CN" altLang="en-US" dirty="0" smtClean="0">
                <a:latin typeface="+mn-ea"/>
              </a:rPr>
              <a:t>月</a:t>
            </a:r>
            <a:r>
              <a:rPr lang="en-US" altLang="zh-CN" dirty="0" smtClean="0">
                <a:latin typeface="+mn-ea"/>
              </a:rPr>
              <a:t>1</a:t>
            </a:r>
            <a:r>
              <a:rPr lang="zh-CN" altLang="en-US" dirty="0" smtClean="0">
                <a:latin typeface="+mn-ea"/>
              </a:rPr>
              <a:t>号发放</a:t>
            </a:r>
            <a:r>
              <a:rPr lang="zh-CN" altLang="en-US" b="1" dirty="0" smtClean="0">
                <a:latin typeface="+mn-ea"/>
              </a:rPr>
              <a:t>年终奖</a:t>
            </a:r>
            <a:r>
              <a:rPr lang="zh-CN" altLang="en-US" dirty="0" smtClean="0">
                <a:latin typeface="+mn-ea"/>
              </a:rPr>
              <a:t>，以资鼓励。</a:t>
            </a:r>
          </a:p>
          <a:p>
            <a:pPr>
              <a:defRPr/>
            </a:pPr>
            <a:r>
              <a:rPr lang="zh-CN" altLang="en-US" b="1" dirty="0" smtClean="0">
                <a:latin typeface="+mn-ea"/>
              </a:rPr>
              <a:t>  员工生日</a:t>
            </a:r>
            <a:r>
              <a:rPr lang="zh-CN" altLang="en-US" dirty="0" smtClean="0">
                <a:latin typeface="+mn-ea"/>
              </a:rPr>
              <a:t>：凡公司所属的正式员工，逢生日时，公司给予生日礼物，</a:t>
            </a:r>
          </a:p>
          <a:p>
            <a:pPr>
              <a:defRPr/>
            </a:pPr>
            <a:r>
              <a:rPr lang="zh-CN" altLang="en-US" b="1" dirty="0" smtClean="0">
                <a:latin typeface="+mn-ea"/>
              </a:rPr>
              <a:t>  员工活动</a:t>
            </a:r>
            <a:r>
              <a:rPr lang="zh-CN" altLang="en-US" dirty="0" smtClean="0">
                <a:latin typeface="+mn-ea"/>
              </a:rPr>
              <a:t>：公司为增强员工之间的友谊，会组织员工活动，具体方式另行制定（聚餐、</a:t>
            </a:r>
            <a:r>
              <a:rPr lang="en-US" altLang="zh-CN" dirty="0" smtClean="0">
                <a:latin typeface="+mn-ea"/>
              </a:rPr>
              <a:t>K</a:t>
            </a:r>
            <a:r>
              <a:rPr lang="zh-CN" altLang="en-US" dirty="0" smtClean="0">
                <a:latin typeface="+mn-ea"/>
              </a:rPr>
              <a:t>歌、烧烤等</a:t>
            </a:r>
            <a:r>
              <a:rPr lang="en-US" altLang="zh-CN" dirty="0" smtClean="0">
                <a:latin typeface="+mn-ea"/>
              </a:rPr>
              <a:t>)</a:t>
            </a:r>
            <a:r>
              <a:rPr lang="zh-CN" altLang="en-US" dirty="0" smtClean="0">
                <a:latin typeface="+mn-ea"/>
              </a:rPr>
              <a:t>不定时的发放小礼物。</a:t>
            </a:r>
            <a:endParaRPr lang="en-US" altLang="zh-CN" dirty="0" smtClean="0">
              <a:latin typeface="+mn-ea"/>
            </a:endParaRPr>
          </a:p>
          <a:p>
            <a:pPr>
              <a:defRPr/>
            </a:pPr>
            <a:r>
              <a:rPr lang="en-US" altLang="zh-CN" b="1" dirty="0" smtClean="0">
                <a:latin typeface="+mn-ea"/>
              </a:rPr>
              <a:t>   </a:t>
            </a:r>
            <a:r>
              <a:rPr lang="zh-CN" altLang="en-US" b="1" dirty="0" smtClean="0">
                <a:latin typeface="+mn-ea"/>
              </a:rPr>
              <a:t>工龄补贴</a:t>
            </a:r>
            <a:r>
              <a:rPr lang="zh-CN" altLang="en-US" dirty="0" smtClean="0">
                <a:latin typeface="+mn-ea"/>
              </a:rPr>
              <a:t>：入职满6个月增加</a:t>
            </a:r>
            <a:r>
              <a:rPr lang="en-US" altLang="zh-CN" dirty="0" smtClean="0">
                <a:latin typeface="+mn-ea"/>
              </a:rPr>
              <a:t>100</a:t>
            </a:r>
            <a:r>
              <a:rPr lang="zh-CN" altLang="en-US" dirty="0" smtClean="0">
                <a:latin typeface="+mn-ea"/>
              </a:rPr>
              <a:t>元工龄奖，其后每半年增加</a:t>
            </a:r>
            <a:r>
              <a:rPr lang="en-US" altLang="zh-CN" dirty="0" smtClean="0">
                <a:latin typeface="+mn-ea"/>
              </a:rPr>
              <a:t>50</a:t>
            </a:r>
            <a:r>
              <a:rPr lang="zh-CN" altLang="en-US" dirty="0" smtClean="0">
                <a:latin typeface="+mn-ea"/>
              </a:rPr>
              <a:t>元，上限为</a:t>
            </a:r>
            <a:r>
              <a:rPr lang="en-US" altLang="zh-CN" dirty="0" smtClean="0">
                <a:latin typeface="+mn-ea"/>
              </a:rPr>
              <a:t>300</a:t>
            </a:r>
            <a:r>
              <a:rPr lang="zh-CN" altLang="en-US" smtClean="0">
                <a:latin typeface="+mn-ea"/>
              </a:rPr>
              <a:t>元整</a:t>
            </a:r>
          </a:p>
          <a:p>
            <a:pPr>
              <a:defRPr/>
            </a:pPr>
            <a:endParaRPr lang="zh-CN" altLang="en-US"/>
          </a:p>
        </p:txBody>
      </p:sp>
      <p:sp>
        <p:nvSpPr>
          <p:cNvPr id="76803" name="灯片编号占位符 3"/>
          <p:cNvSpPr>
            <a:spLocks noGrp="1" noChangeArrowheads="1"/>
          </p:cNvSpPr>
          <p:nvPr>
            <p:ph type="sldNum" sz="quarter" idx="5"/>
          </p:nvPr>
        </p:nvSpPr>
        <p:spPr bwMode="auto">
          <a:noFill/>
          <a:ln>
            <a:miter lim="800000"/>
            <a:headEnd/>
            <a:tailEnd/>
          </a:ln>
        </p:spPr>
        <p:txBody>
          <a:bodyPr/>
          <a:lstStyle/>
          <a:p>
            <a:fld id="{56EF4C03-C64B-412C-8E8E-75776AB4F032}" type="slidenum">
              <a:rPr lang="zh-CN" altLang="en-US"/>
              <a:pPr/>
              <a:t>30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8850" name="备注占位符 2"/>
          <p:cNvSpPr>
            <a:spLocks noGrp="1" noChangeArrowheads="1"/>
          </p:cNvSpPr>
          <p:nvPr>
            <p:ph type="body" idx="4294967295"/>
          </p:nvPr>
        </p:nvSpPr>
        <p:spPr bwMode="auto">
          <a:noFill/>
          <a:ln/>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78851" name="灯片编号占位符 3"/>
          <p:cNvSpPr>
            <a:spLocks noGrp="1" noChangeArrowheads="1"/>
          </p:cNvSpPr>
          <p:nvPr>
            <p:ph type="sldNum" sz="quarter" idx="5"/>
          </p:nvPr>
        </p:nvSpPr>
        <p:spPr bwMode="auto">
          <a:noFill/>
          <a:ln>
            <a:miter lim="800000"/>
            <a:headEnd/>
            <a:tailEnd/>
          </a:ln>
        </p:spPr>
        <p:txBody>
          <a:bodyPr/>
          <a:lstStyle/>
          <a:p>
            <a:fld id="{AFAA072F-C450-4516-ADEB-32BC8479C226}" type="slidenum">
              <a:rPr lang="zh-CN" altLang="en-US"/>
              <a:pPr/>
              <a:t>31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52400" y="152400"/>
            <a:ext cx="8763000" cy="533400"/>
          </a:xfrm>
          <a:prstGeom prst="rect">
            <a:avLst/>
          </a:prstGeo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152400" y="685800"/>
            <a:ext cx="4305300" cy="5562600"/>
          </a:xfrm>
          <a:prstGeom prst="rect">
            <a:avLst/>
          </a:prstGeo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10100" y="685800"/>
            <a:ext cx="4305300" cy="5562600"/>
          </a:xfrm>
          <a:prstGeom prst="rect">
            <a:avLst/>
          </a:prstGeo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a:xfrm>
            <a:off x="0" y="6705600"/>
            <a:ext cx="1905000" cy="152400"/>
          </a:xfrm>
          <a:prstGeom prst="rect">
            <a:avLst/>
          </a:prstGeom>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705600"/>
            <a:ext cx="2895600" cy="152400"/>
          </a:xfrm>
          <a:prstGeom prst="rect">
            <a:avLst/>
          </a:prstGeom>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7239000" y="6705600"/>
            <a:ext cx="1905000" cy="152400"/>
          </a:xfrm>
          <a:prstGeom prst="rect">
            <a:avLst/>
          </a:prstGeom>
        </p:spPr>
        <p:txBody>
          <a:bodyPr vert="horz" wrap="square" lIns="91440" tIns="45720" rIns="91440" bIns="45720" numCol="1" anchor="t" anchorCtr="0" compatLnSpc="1">
            <a:prstTxWarp prst="textNoShape">
              <a:avLst/>
            </a:prstTxWarp>
          </a:bodyPr>
          <a:lstStyle>
            <a:lvl1pPr>
              <a:defRPr/>
            </a:lvl1pPr>
          </a:lstStyle>
          <a:p>
            <a:fld id="{E2B48098-6D93-4D7A-9B1B-139D39AAAFB7}" type="slidenum">
              <a:rPr lang="en-US" altLang="zh-CN"/>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2018/5/7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2018/5/7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2018/5/7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2018/5/7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2018/5/7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2018/5/7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2018/5/7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6" Type="http://schemas.openxmlformats.org/officeDocument/2006/relationships/notesSlide" Target="../notesSlides/notesSlide2.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7.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6.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17.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18.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tags" Target="../tags/tag19.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7.xml"/><Relationship Id="rId1" Type="http://schemas.openxmlformats.org/officeDocument/2006/relationships/tags" Target="../tags/tag20.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tags" Target="../tags/tag22.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19.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notesSlide" Target="../notesSlides/notesSlide4.xml"/><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slideLayout" Target="../slideLayouts/slideLayout5.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tags" Target="../tags/tag34.xml"/><Relationship Id="rId5" Type="http://schemas.openxmlformats.org/officeDocument/2006/relationships/tags" Target="../tags/tag28.xml"/><Relationship Id="rId10" Type="http://schemas.openxmlformats.org/officeDocument/2006/relationships/tags" Target="../tags/tag33.xml"/><Relationship Id="rId4" Type="http://schemas.openxmlformats.org/officeDocument/2006/relationships/tags" Target="../tags/tag27.xml"/><Relationship Id="rId9" Type="http://schemas.openxmlformats.org/officeDocument/2006/relationships/tags" Target="../tags/tag3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5.xml"/><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2.xml"/><Relationship Id="rId7" Type="http://schemas.openxmlformats.org/officeDocument/2006/relationships/image" Target="../media/image41.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jpeg"/></Relationships>
</file>

<file path=ppt/slides/_rels/slide2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12.xml"/><Relationship Id="rId4" Type="http://schemas.openxmlformats.org/officeDocument/2006/relationships/image" Target="../media/image5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hyperlink" Target="http://www.rapidesign.cn/"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pic>
        <p:nvPicPr>
          <p:cNvPr id="4" name="Picture 8" descr="润晶PPT正屏封面"/>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5" name="TextBox 4"/>
          <p:cNvSpPr txBox="1"/>
          <p:nvPr/>
        </p:nvSpPr>
        <p:spPr>
          <a:xfrm>
            <a:off x="3131840" y="4437112"/>
            <a:ext cx="4248472" cy="800219"/>
          </a:xfrm>
          <a:prstGeom prst="rect">
            <a:avLst/>
          </a:prstGeom>
          <a:noFill/>
        </p:spPr>
        <p:txBody>
          <a:bodyPr wrap="square" rtlCol="0">
            <a:spAutoFit/>
          </a:bodyPr>
          <a:lstStyle/>
          <a:p>
            <a:r>
              <a:rPr lang="zh-CN" altLang="en-US" sz="2800" b="1" dirty="0" smtClean="0">
                <a:latin typeface="+mj-ea"/>
                <a:ea typeface="+mj-ea"/>
              </a:rPr>
              <a:t>国土资源学校宣</a:t>
            </a:r>
            <a:r>
              <a:rPr lang="zh-CN" altLang="en-US" sz="2800" b="1" dirty="0" smtClean="0">
                <a:latin typeface="+mj-ea"/>
                <a:ea typeface="+mj-ea"/>
              </a:rPr>
              <a:t>讲</a:t>
            </a:r>
            <a:endParaRPr lang="en-US" altLang="zh-CN" sz="2800" b="1" dirty="0" smtClean="0">
              <a:latin typeface="+mj-ea"/>
              <a:ea typeface="+mj-ea"/>
            </a:endParaRPr>
          </a:p>
          <a:p>
            <a:endParaRPr lang="zh-CN" altLang="en-US" dirty="0"/>
          </a:p>
        </p:txBody>
      </p:sp>
      <p:sp>
        <p:nvSpPr>
          <p:cNvPr id="6" name="TextBox 5"/>
          <p:cNvSpPr txBox="1"/>
          <p:nvPr/>
        </p:nvSpPr>
        <p:spPr>
          <a:xfrm>
            <a:off x="5724128" y="5589240"/>
            <a:ext cx="2952328" cy="369332"/>
          </a:xfrm>
          <a:prstGeom prst="rect">
            <a:avLst/>
          </a:prstGeom>
          <a:noFill/>
        </p:spPr>
        <p:txBody>
          <a:bodyPr wrap="square" rtlCol="0">
            <a:spAutoFit/>
          </a:bodyPr>
          <a:lstStyle/>
          <a:p>
            <a:r>
              <a:rPr lang="en-US" altLang="zh-CN" b="1" dirty="0" smtClean="0">
                <a:latin typeface="+mj-ea"/>
                <a:ea typeface="+mj-ea"/>
              </a:rPr>
              <a:t>2018/05/09</a:t>
            </a:r>
            <a:endParaRPr lang="zh-CN" altLang="en-US" b="1" dirty="0">
              <a:latin typeface="+mj-ea"/>
              <a:ea typeface="+mj-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custDataLst>
              <p:tags r:id="rId2"/>
            </p:custDataLst>
          </p:nvPr>
        </p:nvSpPr>
        <p:spPr>
          <a:xfrm>
            <a:off x="431800" y="2259013"/>
            <a:ext cx="2790825" cy="1395412"/>
          </a:xfrm>
          <a:prstGeom prst="rect">
            <a:avLst/>
          </a:prstGeom>
        </p:spPr>
        <p:txBody>
          <a:bodyPr>
            <a:normAutofit lnSpcReduction="10000"/>
          </a:bodyPr>
          <a:lstStyle/>
          <a:p>
            <a:pPr marL="342900" indent="-342900" algn="just">
              <a:buFontTx/>
              <a:buNone/>
              <a:defRPr/>
            </a:pPr>
            <a:r>
              <a:rPr lang="da-DK" altLang="zh-CN" sz="2200" kern="0" dirty="0">
                <a:sym typeface="Arial" panose="020B0604020202020204" pitchFamily="34" charset="0"/>
              </a:rPr>
              <a:t>●</a:t>
            </a:r>
            <a:r>
              <a:rPr lang="da-DK" altLang="zh-CN" sz="2200" b="1" kern="0" dirty="0">
                <a:sym typeface="Arial" panose="020B0604020202020204" pitchFamily="34" charset="0"/>
              </a:rPr>
              <a:t>云南省同行业内第一家也是目前</a:t>
            </a:r>
            <a:r>
              <a:rPr lang="da-DK" altLang="zh-CN" sz="2200" b="1" kern="0" dirty="0">
                <a:solidFill>
                  <a:srgbClr val="FF0000"/>
                </a:solidFill>
                <a:sym typeface="Arial" panose="020B0604020202020204" pitchFamily="34" charset="0"/>
              </a:rPr>
              <a:t>唯一一家</a:t>
            </a:r>
            <a:r>
              <a:rPr lang="da-DK" altLang="zh-CN" sz="2200" b="1" kern="0" dirty="0">
                <a:sym typeface="Arial" panose="020B0604020202020204" pitchFamily="34" charset="0"/>
              </a:rPr>
              <a:t>新三板挂牌企业</a:t>
            </a:r>
            <a:r>
              <a:rPr lang="zh-CN" altLang="en-US" sz="2200" kern="0" dirty="0">
                <a:sym typeface="Arial" panose="020B0604020202020204" pitchFamily="34" charset="0"/>
              </a:rPr>
              <a:t>。</a:t>
            </a:r>
            <a:endParaRPr lang="en-US" altLang="zh-CN" sz="2200" kern="0" dirty="0">
              <a:sym typeface="Arial" panose="020B0604020202020204" pitchFamily="34" charset="0"/>
            </a:endParaRPr>
          </a:p>
          <a:p>
            <a:pPr marL="342900" indent="-342900" algn="just">
              <a:buFontTx/>
              <a:buNone/>
              <a:defRPr/>
            </a:pPr>
            <a:endParaRPr lang="da-DK" altLang="zh-CN" sz="2200" kern="0" dirty="0">
              <a:sym typeface="Arial" panose="020B0604020202020204" pitchFamily="34" charset="0"/>
            </a:endParaRPr>
          </a:p>
        </p:txBody>
      </p:sp>
      <p:sp>
        <p:nvSpPr>
          <p:cNvPr id="13315" name="椭圆 37"/>
          <p:cNvSpPr>
            <a:spLocks noChangeArrowheads="1"/>
          </p:cNvSpPr>
          <p:nvPr>
            <p:custDataLst>
              <p:tags r:id="rId3"/>
            </p:custDataLst>
          </p:nvPr>
        </p:nvSpPr>
        <p:spPr bwMode="auto">
          <a:xfrm>
            <a:off x="4087813" y="3276600"/>
            <a:ext cx="982662" cy="1311275"/>
          </a:xfrm>
          <a:prstGeom prst="ellipse">
            <a:avLst/>
          </a:prstGeom>
          <a:solidFill>
            <a:srgbClr val="F3ABE4"/>
          </a:solidFill>
          <a:ln w="9525">
            <a:noFill/>
            <a:round/>
            <a:headEnd/>
            <a:tailEnd/>
          </a:ln>
        </p:spPr>
        <p:txBody>
          <a:bodyPr lIns="0" tIns="0" rIns="0" bIns="0" anchor="ctr"/>
          <a:lstStyle/>
          <a:p>
            <a:pPr algn="ctr"/>
            <a:r>
              <a:rPr lang="zh-CN" altLang="en-US" sz="2200" b="1">
                <a:solidFill>
                  <a:srgbClr val="FF0000"/>
                </a:solidFill>
                <a:sym typeface="Arial" pitchFamily="34" charset="0"/>
              </a:rPr>
              <a:t>我们的优势</a:t>
            </a:r>
            <a:endParaRPr lang="en-US" altLang="zh-CN" sz="2200" b="1">
              <a:solidFill>
                <a:srgbClr val="FF0000"/>
              </a:solidFill>
              <a:sym typeface="Arial" pitchFamily="34" charset="0"/>
            </a:endParaRPr>
          </a:p>
        </p:txBody>
      </p:sp>
      <p:sp>
        <p:nvSpPr>
          <p:cNvPr id="27" name="Freeform 5"/>
          <p:cNvSpPr/>
          <p:nvPr>
            <p:custDataLst>
              <p:tags r:id="rId4"/>
            </p:custDataLst>
          </p:nvPr>
        </p:nvSpPr>
        <p:spPr bwMode="auto">
          <a:xfrm rot="12371108" flipH="1">
            <a:off x="3160713" y="3044825"/>
            <a:ext cx="792162" cy="1773238"/>
          </a:xfrm>
          <a:custGeom>
            <a:avLst/>
            <a:gdLst>
              <a:gd name="T0" fmla="*/ 2147483647 w 849"/>
              <a:gd name="T1" fmla="*/ 0 h 1133"/>
              <a:gd name="T2" fmla="*/ 2147483647 w 849"/>
              <a:gd name="T3" fmla="*/ 2147483647 h 1133"/>
              <a:gd name="T4" fmla="*/ 2147483647 w 849"/>
              <a:gd name="T5" fmla="*/ 2147483647 h 1133"/>
              <a:gd name="T6" fmla="*/ 2147483647 w 849"/>
              <a:gd name="T7" fmla="*/ 2147483647 h 1133"/>
              <a:gd name="T8" fmla="*/ 2147483647 w 849"/>
              <a:gd name="T9" fmla="*/ 2147483647 h 1133"/>
              <a:gd name="T10" fmla="*/ 2147483647 w 849"/>
              <a:gd name="T11" fmla="*/ 2147483647 h 1133"/>
              <a:gd name="T12" fmla="*/ 0 w 849"/>
              <a:gd name="T13" fmla="*/ 2147483647 h 1133"/>
              <a:gd name="T14" fmla="*/ 2147483647 w 849"/>
              <a:gd name="T15" fmla="*/ 0 h 1133"/>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133"/>
              <a:gd name="T26" fmla="*/ 849 w 849"/>
              <a:gd name="T27" fmla="*/ 1133 h 1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133">
                <a:moveTo>
                  <a:pt x="283" y="0"/>
                </a:moveTo>
                <a:cubicBezTo>
                  <a:pt x="595" y="0"/>
                  <a:pt x="849" y="253"/>
                  <a:pt x="849" y="567"/>
                </a:cubicBezTo>
                <a:cubicBezTo>
                  <a:pt x="849" y="880"/>
                  <a:pt x="595" y="1133"/>
                  <a:pt x="283" y="1133"/>
                </a:cubicBezTo>
                <a:cubicBezTo>
                  <a:pt x="283" y="1133"/>
                  <a:pt x="283" y="1133"/>
                  <a:pt x="283" y="1133"/>
                </a:cubicBezTo>
                <a:cubicBezTo>
                  <a:pt x="439" y="1133"/>
                  <a:pt x="566" y="1007"/>
                  <a:pt x="566" y="851"/>
                </a:cubicBezTo>
                <a:cubicBezTo>
                  <a:pt x="566" y="694"/>
                  <a:pt x="439" y="567"/>
                  <a:pt x="283" y="567"/>
                </a:cubicBezTo>
                <a:cubicBezTo>
                  <a:pt x="127" y="567"/>
                  <a:pt x="0" y="440"/>
                  <a:pt x="0" y="283"/>
                </a:cubicBezTo>
                <a:cubicBezTo>
                  <a:pt x="0" y="127"/>
                  <a:pt x="127" y="0"/>
                  <a:pt x="283" y="0"/>
                </a:cubicBezTo>
                <a:close/>
              </a:path>
            </a:pathLst>
          </a:custGeom>
          <a:gradFill flip="none" rotWithShape="1">
            <a:gsLst>
              <a:gs pos="0">
                <a:srgbClr val="03D4A8"/>
              </a:gs>
              <a:gs pos="25000">
                <a:srgbClr val="21D6E0"/>
              </a:gs>
              <a:gs pos="75000">
                <a:srgbClr val="0087E6"/>
              </a:gs>
              <a:gs pos="100000">
                <a:srgbClr val="005CBF"/>
              </a:gs>
            </a:gsLst>
            <a:lin ang="8100000" scaled="0"/>
            <a:tileRect/>
          </a:gradFill>
          <a:ln w="3175" cap="flat" cmpd="sng" algn="ctr">
            <a:noFill/>
            <a:prstDash val="solid"/>
          </a:ln>
          <a:effectLst/>
        </p:spPr>
        <p:txBody>
          <a:bodyPr anchor="ctr">
            <a:normAutofit/>
          </a:bodyPr>
          <a:lstStyle/>
          <a:p>
            <a:pPr algn="ctr">
              <a:lnSpc>
                <a:spcPct val="120000"/>
              </a:lnSpc>
              <a:buFontTx/>
              <a:buNone/>
              <a:defRPr/>
            </a:pPr>
            <a:endParaRPr lang="en-US" sz="1050" b="1" kern="0" dirty="0">
              <a:solidFill>
                <a:srgbClr val="F9F9F9"/>
              </a:solidFill>
              <a:sym typeface="Arial" panose="020B0604020202020204" pitchFamily="34" charset="0"/>
            </a:endParaRPr>
          </a:p>
        </p:txBody>
      </p:sp>
      <p:sp>
        <p:nvSpPr>
          <p:cNvPr id="30" name="椭圆 29"/>
          <p:cNvSpPr/>
          <p:nvPr>
            <p:custDataLst>
              <p:tags r:id="rId5"/>
            </p:custDataLst>
          </p:nvPr>
        </p:nvSpPr>
        <p:spPr>
          <a:xfrm>
            <a:off x="2919413" y="3783013"/>
            <a:ext cx="674687" cy="898525"/>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altLang="zh-CN" sz="2000" b="1">
                <a:solidFill>
                  <a:srgbClr val="FF0000"/>
                </a:solidFill>
                <a:sym typeface="Arial" pitchFamily="34" charset="0"/>
              </a:rPr>
              <a:t>1</a:t>
            </a:r>
          </a:p>
        </p:txBody>
      </p:sp>
      <p:sp>
        <p:nvSpPr>
          <p:cNvPr id="37" name="Freeform 5"/>
          <p:cNvSpPr/>
          <p:nvPr>
            <p:custDataLst>
              <p:tags r:id="rId6"/>
            </p:custDataLst>
          </p:nvPr>
        </p:nvSpPr>
        <p:spPr bwMode="auto">
          <a:xfrm rot="1571108" flipH="1">
            <a:off x="5205413" y="3044825"/>
            <a:ext cx="792162" cy="1773238"/>
          </a:xfrm>
          <a:custGeom>
            <a:avLst/>
            <a:gdLst>
              <a:gd name="T0" fmla="*/ 2147483647 w 849"/>
              <a:gd name="T1" fmla="*/ 0 h 1133"/>
              <a:gd name="T2" fmla="*/ 2147483647 w 849"/>
              <a:gd name="T3" fmla="*/ 2147483647 h 1133"/>
              <a:gd name="T4" fmla="*/ 2147483647 w 849"/>
              <a:gd name="T5" fmla="*/ 2147483647 h 1133"/>
              <a:gd name="T6" fmla="*/ 2147483647 w 849"/>
              <a:gd name="T7" fmla="*/ 2147483647 h 1133"/>
              <a:gd name="T8" fmla="*/ 2147483647 w 849"/>
              <a:gd name="T9" fmla="*/ 2147483647 h 1133"/>
              <a:gd name="T10" fmla="*/ 2147483647 w 849"/>
              <a:gd name="T11" fmla="*/ 2147483647 h 1133"/>
              <a:gd name="T12" fmla="*/ 0 w 849"/>
              <a:gd name="T13" fmla="*/ 2147483647 h 1133"/>
              <a:gd name="T14" fmla="*/ 2147483647 w 849"/>
              <a:gd name="T15" fmla="*/ 0 h 1133"/>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133"/>
              <a:gd name="T26" fmla="*/ 849 w 849"/>
              <a:gd name="T27" fmla="*/ 1133 h 1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133">
                <a:moveTo>
                  <a:pt x="283" y="0"/>
                </a:moveTo>
                <a:cubicBezTo>
                  <a:pt x="595" y="0"/>
                  <a:pt x="849" y="253"/>
                  <a:pt x="849" y="567"/>
                </a:cubicBezTo>
                <a:cubicBezTo>
                  <a:pt x="849" y="880"/>
                  <a:pt x="595" y="1133"/>
                  <a:pt x="283" y="1133"/>
                </a:cubicBezTo>
                <a:cubicBezTo>
                  <a:pt x="283" y="1133"/>
                  <a:pt x="283" y="1133"/>
                  <a:pt x="283" y="1133"/>
                </a:cubicBezTo>
                <a:cubicBezTo>
                  <a:pt x="439" y="1133"/>
                  <a:pt x="566" y="1007"/>
                  <a:pt x="566" y="851"/>
                </a:cubicBezTo>
                <a:cubicBezTo>
                  <a:pt x="566" y="694"/>
                  <a:pt x="439" y="567"/>
                  <a:pt x="283" y="567"/>
                </a:cubicBezTo>
                <a:cubicBezTo>
                  <a:pt x="127" y="567"/>
                  <a:pt x="0" y="440"/>
                  <a:pt x="0" y="283"/>
                </a:cubicBezTo>
                <a:cubicBezTo>
                  <a:pt x="0" y="127"/>
                  <a:pt x="127" y="0"/>
                  <a:pt x="283" y="0"/>
                </a:cubicBezTo>
                <a:close/>
              </a:path>
            </a:pathLst>
          </a:custGeom>
          <a:gradFill flip="none" rotWithShape="1">
            <a:gsLst>
              <a:gs pos="0">
                <a:srgbClr val="DDEBCF"/>
              </a:gs>
              <a:gs pos="50000">
                <a:srgbClr val="9CB86E"/>
              </a:gs>
              <a:gs pos="100000">
                <a:srgbClr val="156B13"/>
              </a:gs>
            </a:gsLst>
            <a:lin ang="8100000" scaled="0"/>
            <a:tileRect/>
          </a:gradFill>
          <a:ln w="3175" cap="flat" cmpd="sng" algn="ctr">
            <a:noFill/>
            <a:prstDash val="solid"/>
          </a:ln>
          <a:effectLst/>
        </p:spPr>
        <p:txBody>
          <a:bodyPr anchor="ctr">
            <a:normAutofit/>
          </a:bodyPr>
          <a:lstStyle/>
          <a:p>
            <a:pPr algn="ctr">
              <a:lnSpc>
                <a:spcPct val="120000"/>
              </a:lnSpc>
              <a:buFontTx/>
              <a:buNone/>
              <a:defRPr/>
            </a:pPr>
            <a:endParaRPr lang="en-US" sz="1050" b="1" kern="0" dirty="0">
              <a:solidFill>
                <a:srgbClr val="F9F9F9"/>
              </a:solidFill>
              <a:sym typeface="Arial" panose="020B0604020202020204" pitchFamily="34" charset="0"/>
            </a:endParaRPr>
          </a:p>
        </p:txBody>
      </p:sp>
      <p:sp>
        <p:nvSpPr>
          <p:cNvPr id="39" name="椭圆 38"/>
          <p:cNvSpPr/>
          <p:nvPr>
            <p:custDataLst>
              <p:tags r:id="rId7"/>
            </p:custDataLst>
          </p:nvPr>
        </p:nvSpPr>
        <p:spPr>
          <a:xfrm>
            <a:off x="5518150" y="3170238"/>
            <a:ext cx="674688" cy="898525"/>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altLang="zh-CN" sz="2000" b="1">
                <a:solidFill>
                  <a:srgbClr val="FF0000"/>
                </a:solidFill>
                <a:sym typeface="Arial" pitchFamily="34" charset="0"/>
              </a:rPr>
              <a:t>3</a:t>
            </a:r>
          </a:p>
        </p:txBody>
      </p:sp>
      <p:sp>
        <p:nvSpPr>
          <p:cNvPr id="47" name="Freeform 5"/>
          <p:cNvSpPr/>
          <p:nvPr>
            <p:custDataLst>
              <p:tags r:id="rId8"/>
            </p:custDataLst>
          </p:nvPr>
        </p:nvSpPr>
        <p:spPr bwMode="auto">
          <a:xfrm rot="6971108" flipH="1">
            <a:off x="4051300" y="4630738"/>
            <a:ext cx="1055687" cy="1328738"/>
          </a:xfrm>
          <a:custGeom>
            <a:avLst/>
            <a:gdLst>
              <a:gd name="T0" fmla="*/ 2147483647 w 849"/>
              <a:gd name="T1" fmla="*/ 0 h 1133"/>
              <a:gd name="T2" fmla="*/ 2147483647 w 849"/>
              <a:gd name="T3" fmla="*/ 2147483647 h 1133"/>
              <a:gd name="T4" fmla="*/ 2147483647 w 849"/>
              <a:gd name="T5" fmla="*/ 2147483647 h 1133"/>
              <a:gd name="T6" fmla="*/ 2147483647 w 849"/>
              <a:gd name="T7" fmla="*/ 2147483647 h 1133"/>
              <a:gd name="T8" fmla="*/ 2147483647 w 849"/>
              <a:gd name="T9" fmla="*/ 2147483647 h 1133"/>
              <a:gd name="T10" fmla="*/ 2147483647 w 849"/>
              <a:gd name="T11" fmla="*/ 2147483647 h 1133"/>
              <a:gd name="T12" fmla="*/ 0 w 849"/>
              <a:gd name="T13" fmla="*/ 2147483647 h 1133"/>
              <a:gd name="T14" fmla="*/ 2147483647 w 849"/>
              <a:gd name="T15" fmla="*/ 0 h 1133"/>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133"/>
              <a:gd name="T26" fmla="*/ 849 w 849"/>
              <a:gd name="T27" fmla="*/ 1133 h 1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133">
                <a:moveTo>
                  <a:pt x="283" y="0"/>
                </a:moveTo>
                <a:cubicBezTo>
                  <a:pt x="595" y="0"/>
                  <a:pt x="849" y="253"/>
                  <a:pt x="849" y="567"/>
                </a:cubicBezTo>
                <a:cubicBezTo>
                  <a:pt x="849" y="880"/>
                  <a:pt x="595" y="1133"/>
                  <a:pt x="283" y="1133"/>
                </a:cubicBezTo>
                <a:cubicBezTo>
                  <a:pt x="283" y="1133"/>
                  <a:pt x="283" y="1133"/>
                  <a:pt x="283" y="1133"/>
                </a:cubicBezTo>
                <a:cubicBezTo>
                  <a:pt x="439" y="1133"/>
                  <a:pt x="566" y="1007"/>
                  <a:pt x="566" y="851"/>
                </a:cubicBezTo>
                <a:cubicBezTo>
                  <a:pt x="566" y="694"/>
                  <a:pt x="439" y="567"/>
                  <a:pt x="283" y="567"/>
                </a:cubicBezTo>
                <a:cubicBezTo>
                  <a:pt x="127" y="567"/>
                  <a:pt x="0" y="440"/>
                  <a:pt x="0" y="283"/>
                </a:cubicBezTo>
                <a:cubicBezTo>
                  <a:pt x="0" y="127"/>
                  <a:pt x="127" y="0"/>
                  <a:pt x="283" y="0"/>
                </a:cubicBezTo>
                <a:close/>
              </a:path>
            </a:pathLst>
          </a:custGeom>
          <a:gradFill flip="none" rotWithShape="1">
            <a:gsLst>
              <a:gs pos="0">
                <a:srgbClr val="FFF200"/>
              </a:gs>
              <a:gs pos="45000">
                <a:srgbClr val="FF7A00"/>
              </a:gs>
              <a:gs pos="70000">
                <a:srgbClr val="FF0300"/>
              </a:gs>
              <a:gs pos="100000">
                <a:srgbClr val="4D0808"/>
              </a:gs>
            </a:gsLst>
            <a:lin ang="8100000" scaled="0"/>
            <a:tileRect/>
          </a:gradFill>
          <a:ln w="3175" cap="flat" cmpd="sng" algn="ctr">
            <a:noFill/>
            <a:prstDash val="solid"/>
          </a:ln>
          <a:effectLst/>
        </p:spPr>
        <p:txBody>
          <a:bodyPr anchor="ctr">
            <a:normAutofit/>
          </a:bodyPr>
          <a:lstStyle/>
          <a:p>
            <a:pPr algn="ctr">
              <a:lnSpc>
                <a:spcPct val="120000"/>
              </a:lnSpc>
              <a:buFontTx/>
              <a:buNone/>
              <a:defRPr/>
            </a:pPr>
            <a:endParaRPr lang="en-US" sz="1050" b="1" kern="0" dirty="0">
              <a:solidFill>
                <a:srgbClr val="F9F9F9"/>
              </a:solidFill>
              <a:sym typeface="Arial" panose="020B0604020202020204" pitchFamily="34" charset="0"/>
            </a:endParaRPr>
          </a:p>
        </p:txBody>
      </p:sp>
      <p:sp>
        <p:nvSpPr>
          <p:cNvPr id="48" name="椭圆 47"/>
          <p:cNvSpPr/>
          <p:nvPr>
            <p:custDataLst>
              <p:tags r:id="rId9"/>
            </p:custDataLst>
          </p:nvPr>
        </p:nvSpPr>
        <p:spPr>
          <a:xfrm>
            <a:off x="4467225" y="5246688"/>
            <a:ext cx="673100" cy="898525"/>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altLang="zh-CN" sz="2000" b="1">
                <a:solidFill>
                  <a:srgbClr val="FF0000"/>
                </a:solidFill>
                <a:sym typeface="Arial" pitchFamily="34" charset="0"/>
              </a:rPr>
              <a:t>4</a:t>
            </a:r>
          </a:p>
        </p:txBody>
      </p:sp>
      <p:sp>
        <p:nvSpPr>
          <p:cNvPr id="50" name="Freeform 5"/>
          <p:cNvSpPr/>
          <p:nvPr>
            <p:custDataLst>
              <p:tags r:id="rId10"/>
            </p:custDataLst>
          </p:nvPr>
        </p:nvSpPr>
        <p:spPr bwMode="auto">
          <a:xfrm rot="17771108" flipH="1">
            <a:off x="4051300" y="1905000"/>
            <a:ext cx="1055688" cy="1328738"/>
          </a:xfrm>
          <a:custGeom>
            <a:avLst/>
            <a:gdLst>
              <a:gd name="T0" fmla="*/ 2147483647 w 849"/>
              <a:gd name="T1" fmla="*/ 0 h 1133"/>
              <a:gd name="T2" fmla="*/ 2147483647 w 849"/>
              <a:gd name="T3" fmla="*/ 2147483647 h 1133"/>
              <a:gd name="T4" fmla="*/ 2147483647 w 849"/>
              <a:gd name="T5" fmla="*/ 2147483647 h 1133"/>
              <a:gd name="T6" fmla="*/ 2147483647 w 849"/>
              <a:gd name="T7" fmla="*/ 2147483647 h 1133"/>
              <a:gd name="T8" fmla="*/ 2147483647 w 849"/>
              <a:gd name="T9" fmla="*/ 2147483647 h 1133"/>
              <a:gd name="T10" fmla="*/ 2147483647 w 849"/>
              <a:gd name="T11" fmla="*/ 2147483647 h 1133"/>
              <a:gd name="T12" fmla="*/ 0 w 849"/>
              <a:gd name="T13" fmla="*/ 2147483647 h 1133"/>
              <a:gd name="T14" fmla="*/ 2147483647 w 849"/>
              <a:gd name="T15" fmla="*/ 0 h 1133"/>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133"/>
              <a:gd name="T26" fmla="*/ 849 w 849"/>
              <a:gd name="T27" fmla="*/ 1133 h 1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133">
                <a:moveTo>
                  <a:pt x="283" y="0"/>
                </a:moveTo>
                <a:cubicBezTo>
                  <a:pt x="595" y="0"/>
                  <a:pt x="849" y="253"/>
                  <a:pt x="849" y="567"/>
                </a:cubicBezTo>
                <a:cubicBezTo>
                  <a:pt x="849" y="880"/>
                  <a:pt x="595" y="1133"/>
                  <a:pt x="283" y="1133"/>
                </a:cubicBezTo>
                <a:cubicBezTo>
                  <a:pt x="283" y="1133"/>
                  <a:pt x="283" y="1133"/>
                  <a:pt x="283" y="1133"/>
                </a:cubicBezTo>
                <a:cubicBezTo>
                  <a:pt x="439" y="1133"/>
                  <a:pt x="566" y="1007"/>
                  <a:pt x="566" y="851"/>
                </a:cubicBezTo>
                <a:cubicBezTo>
                  <a:pt x="566" y="694"/>
                  <a:pt x="439" y="567"/>
                  <a:pt x="283" y="567"/>
                </a:cubicBezTo>
                <a:cubicBezTo>
                  <a:pt x="127" y="567"/>
                  <a:pt x="0" y="440"/>
                  <a:pt x="0" y="283"/>
                </a:cubicBezTo>
                <a:cubicBezTo>
                  <a:pt x="0" y="127"/>
                  <a:pt x="127" y="0"/>
                  <a:pt x="283" y="0"/>
                </a:cubicBezTo>
                <a:close/>
              </a:path>
            </a:pathLst>
          </a:custGeom>
          <a:gradFill flip="none" rotWithShape="1">
            <a:gsLst>
              <a:gs pos="0">
                <a:srgbClr val="D6B19C"/>
              </a:gs>
              <a:gs pos="30000">
                <a:srgbClr val="D49E6C"/>
              </a:gs>
              <a:gs pos="70000">
                <a:srgbClr val="A65528"/>
              </a:gs>
              <a:gs pos="100000">
                <a:srgbClr val="663012"/>
              </a:gs>
            </a:gsLst>
            <a:lin ang="8100000" scaled="0"/>
            <a:tileRect/>
          </a:gradFill>
          <a:ln w="3175" cap="flat" cmpd="sng" algn="ctr">
            <a:noFill/>
            <a:prstDash val="solid"/>
          </a:ln>
          <a:effectLst/>
        </p:spPr>
        <p:txBody>
          <a:bodyPr anchor="ctr">
            <a:normAutofit/>
          </a:bodyPr>
          <a:lstStyle/>
          <a:p>
            <a:pPr algn="ctr">
              <a:lnSpc>
                <a:spcPct val="120000"/>
              </a:lnSpc>
              <a:buFontTx/>
              <a:buNone/>
              <a:defRPr/>
            </a:pPr>
            <a:endParaRPr lang="en-US" sz="1050" b="1" kern="0" dirty="0">
              <a:solidFill>
                <a:srgbClr val="F9F9F9"/>
              </a:solidFill>
              <a:sym typeface="Arial" panose="020B0604020202020204" pitchFamily="34" charset="0"/>
            </a:endParaRPr>
          </a:p>
        </p:txBody>
      </p:sp>
      <p:sp>
        <p:nvSpPr>
          <p:cNvPr id="51" name="椭圆 50"/>
          <p:cNvSpPr/>
          <p:nvPr>
            <p:custDataLst>
              <p:tags r:id="rId11"/>
            </p:custDataLst>
          </p:nvPr>
        </p:nvSpPr>
        <p:spPr>
          <a:xfrm>
            <a:off x="4017963" y="1719263"/>
            <a:ext cx="673100" cy="898525"/>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altLang="zh-CN" sz="2000" b="1">
                <a:solidFill>
                  <a:srgbClr val="FF0000"/>
                </a:solidFill>
                <a:sym typeface="Arial" pitchFamily="34" charset="0"/>
              </a:rPr>
              <a:t>2</a:t>
            </a:r>
          </a:p>
        </p:txBody>
      </p:sp>
      <p:sp>
        <p:nvSpPr>
          <p:cNvPr id="21" name="矩形 20"/>
          <p:cNvSpPr/>
          <p:nvPr>
            <p:custDataLst>
              <p:tags r:id="rId12"/>
            </p:custDataLst>
          </p:nvPr>
        </p:nvSpPr>
        <p:spPr>
          <a:xfrm>
            <a:off x="522288" y="4778375"/>
            <a:ext cx="3375025" cy="1620838"/>
          </a:xfrm>
          <a:prstGeom prst="rect">
            <a:avLst/>
          </a:prstGeom>
        </p:spPr>
        <p:txBody>
          <a:bodyPr/>
          <a:lstStyle/>
          <a:p>
            <a:pPr>
              <a:buFontTx/>
              <a:buNone/>
              <a:defRPr/>
            </a:pPr>
            <a:r>
              <a:rPr lang="da-DK" altLang="zh-CN" sz="2200" b="1" kern="0" dirty="0">
                <a:sym typeface="Arial" panose="020B0604020202020204" pitchFamily="34" charset="0"/>
              </a:rPr>
              <a:t>●</a:t>
            </a:r>
            <a:r>
              <a:rPr lang="zh-CN" altLang="en-US" sz="2200" b="1" kern="0" dirty="0">
                <a:sym typeface="Arial" panose="020B0604020202020204" pitchFamily="34" charset="0"/>
              </a:rPr>
              <a:t>已建立</a:t>
            </a:r>
            <a:r>
              <a:rPr lang="da-DK" altLang="zh-CN" sz="2200" b="1" kern="0" dirty="0">
                <a:sym typeface="Arial" panose="020B0604020202020204" pitchFamily="34" charset="0"/>
              </a:rPr>
              <a:t>水利工程</a:t>
            </a:r>
            <a:r>
              <a:rPr lang="da-DK" altLang="zh-CN" sz="2200" b="1" kern="0" dirty="0">
                <a:solidFill>
                  <a:srgbClr val="FF0000"/>
                </a:solidFill>
                <a:sym typeface="Arial" panose="020B0604020202020204" pitchFamily="34" charset="0"/>
              </a:rPr>
              <a:t>专家库</a:t>
            </a:r>
            <a:r>
              <a:rPr lang="da-DK" altLang="zh-CN" sz="2200" b="1" kern="0" dirty="0">
                <a:sym typeface="Arial" panose="020B0604020202020204" pitchFamily="34" charset="0"/>
              </a:rPr>
              <a:t>，</a:t>
            </a:r>
            <a:r>
              <a:rPr lang="zh-CN" altLang="en-US" sz="2200" b="1" kern="0" dirty="0">
                <a:sym typeface="Arial" panose="020B0604020202020204" pitchFamily="34" charset="0"/>
              </a:rPr>
              <a:t>有</a:t>
            </a:r>
            <a:r>
              <a:rPr lang="da-DK" altLang="zh-CN" sz="2200" b="1" kern="0" dirty="0">
                <a:sym typeface="Arial" panose="020B0604020202020204" pitchFamily="34" charset="0"/>
              </a:rPr>
              <a:t>国内</a:t>
            </a:r>
            <a:r>
              <a:rPr lang="zh-CN" altLang="en-US" sz="2200" b="1" kern="0" dirty="0">
                <a:sym typeface="Arial" panose="020B0604020202020204" pitchFamily="34" charset="0"/>
              </a:rPr>
              <a:t>、</a:t>
            </a:r>
            <a:r>
              <a:rPr lang="da-DK" altLang="zh-CN" sz="2200" b="1" kern="0" dirty="0">
                <a:sym typeface="Arial" panose="020B0604020202020204" pitchFamily="34" charset="0"/>
              </a:rPr>
              <a:t>省内知名专家，</a:t>
            </a:r>
            <a:r>
              <a:rPr lang="zh-CN" altLang="en-US" sz="2200" b="1" kern="0" dirty="0">
                <a:sym typeface="Arial" panose="020B0604020202020204" pitchFamily="34" charset="0"/>
              </a:rPr>
              <a:t>能</a:t>
            </a:r>
            <a:r>
              <a:rPr lang="da-DK" altLang="zh-CN" sz="2200" b="1" kern="0" dirty="0">
                <a:sym typeface="Arial" panose="020B0604020202020204" pitchFamily="34" charset="0"/>
              </a:rPr>
              <a:t>迅速解决工程技术的难题和重点。</a:t>
            </a:r>
          </a:p>
          <a:p>
            <a:pPr marL="342900" indent="-342900" algn="just">
              <a:buFontTx/>
              <a:buNone/>
              <a:defRPr/>
            </a:pPr>
            <a:endParaRPr lang="da-DK" altLang="zh-CN" sz="2200" b="1" kern="0" dirty="0">
              <a:sym typeface="Arial" panose="020B0604020202020204" pitchFamily="34" charset="0"/>
            </a:endParaRPr>
          </a:p>
        </p:txBody>
      </p:sp>
      <p:sp>
        <p:nvSpPr>
          <p:cNvPr id="22" name="矩形 21"/>
          <p:cNvSpPr/>
          <p:nvPr>
            <p:custDataLst>
              <p:tags r:id="rId13"/>
            </p:custDataLst>
          </p:nvPr>
        </p:nvSpPr>
        <p:spPr>
          <a:xfrm>
            <a:off x="5111750" y="773113"/>
            <a:ext cx="2817813" cy="1530350"/>
          </a:xfrm>
          <a:prstGeom prst="rect">
            <a:avLst/>
          </a:prstGeom>
        </p:spPr>
        <p:txBody>
          <a:bodyPr>
            <a:normAutofit fontScale="92500" lnSpcReduction="10000"/>
          </a:bodyPr>
          <a:lstStyle/>
          <a:p>
            <a:pPr marL="342900" indent="-342900" algn="just">
              <a:buFontTx/>
              <a:buNone/>
              <a:defRPr/>
            </a:pPr>
            <a:r>
              <a:rPr lang="da-DK" altLang="zh-CN" sz="3200" b="1" kern="0" dirty="0">
                <a:sym typeface="Arial" panose="020B0604020202020204" pitchFamily="34" charset="0"/>
              </a:rPr>
              <a:t>●</a:t>
            </a:r>
            <a:r>
              <a:rPr lang="da-DK" altLang="zh-CN" sz="2400" b="1" kern="0" dirty="0">
                <a:sym typeface="Arial" panose="020B0604020202020204" pitchFamily="34" charset="0"/>
              </a:rPr>
              <a:t>新三板上市</a:t>
            </a:r>
            <a:r>
              <a:rPr lang="zh-CN" altLang="en-US" sz="2400" b="1" kern="0" dirty="0">
                <a:sym typeface="Arial" panose="020B0604020202020204" pitchFamily="34" charset="0"/>
              </a:rPr>
              <a:t>公司</a:t>
            </a:r>
            <a:r>
              <a:rPr lang="da-DK" altLang="zh-CN" sz="2400" b="1" kern="0" dirty="0">
                <a:sym typeface="Arial" panose="020B0604020202020204" pitchFamily="34" charset="0"/>
              </a:rPr>
              <a:t>，有资本市场作为后盾，具有</a:t>
            </a:r>
            <a:r>
              <a:rPr lang="da-DK" altLang="zh-CN" sz="2400" b="1" kern="0" dirty="0">
                <a:solidFill>
                  <a:srgbClr val="FF0000"/>
                </a:solidFill>
                <a:sym typeface="Arial" panose="020B0604020202020204" pitchFamily="34" charset="0"/>
              </a:rPr>
              <a:t>极强的融资能力</a:t>
            </a:r>
            <a:r>
              <a:rPr lang="zh-CN" altLang="en-US" sz="2400" b="1" kern="0" dirty="0">
                <a:solidFill>
                  <a:srgbClr val="FF0000"/>
                </a:solidFill>
                <a:sym typeface="Arial" panose="020B0604020202020204" pitchFamily="34" charset="0"/>
              </a:rPr>
              <a:t>。</a:t>
            </a:r>
            <a:endParaRPr lang="en-US" altLang="zh-CN" sz="2400" b="1" dirty="0">
              <a:solidFill>
                <a:srgbClr val="FF0000"/>
              </a:solidFill>
              <a:sym typeface="Arial" panose="020B0604020202020204" pitchFamily="34" charset="0"/>
            </a:endParaRPr>
          </a:p>
          <a:p>
            <a:pPr marL="342900" indent="-342900" algn="just">
              <a:buFontTx/>
              <a:buNone/>
              <a:defRPr/>
            </a:pPr>
            <a:endParaRPr lang="da-DK" altLang="zh-CN" sz="3200" b="1" kern="0" dirty="0">
              <a:sym typeface="Arial" panose="020B0604020202020204" pitchFamily="34" charset="0"/>
            </a:endParaRPr>
          </a:p>
        </p:txBody>
      </p:sp>
      <p:sp>
        <p:nvSpPr>
          <p:cNvPr id="23" name="矩形 22"/>
          <p:cNvSpPr/>
          <p:nvPr>
            <p:custDataLst>
              <p:tags r:id="rId14"/>
            </p:custDataLst>
          </p:nvPr>
        </p:nvSpPr>
        <p:spPr>
          <a:xfrm>
            <a:off x="6192838" y="3608388"/>
            <a:ext cx="2725737" cy="1800225"/>
          </a:xfrm>
          <a:prstGeom prst="rect">
            <a:avLst/>
          </a:prstGeom>
        </p:spPr>
        <p:txBody>
          <a:bodyPr/>
          <a:lstStyle/>
          <a:p>
            <a:pPr marL="342900" indent="-342900" algn="just">
              <a:buFontTx/>
              <a:buNone/>
              <a:defRPr/>
            </a:pPr>
            <a:r>
              <a:rPr lang="da-DK" altLang="zh-CN" sz="2200" b="1" kern="0" dirty="0">
                <a:sym typeface="Arial" panose="020B0604020202020204" pitchFamily="34" charset="0"/>
              </a:rPr>
              <a:t>●</a:t>
            </a:r>
            <a:r>
              <a:rPr lang="zh-CN" altLang="en-US" sz="2200" b="1" kern="0" dirty="0">
                <a:sym typeface="Arial" panose="020B0604020202020204" pitchFamily="34" charset="0"/>
              </a:rPr>
              <a:t>拥有的</a:t>
            </a:r>
            <a:r>
              <a:rPr lang="zh-CN" altLang="en-US" sz="2200" b="1" kern="0" dirty="0">
                <a:solidFill>
                  <a:srgbClr val="FF0000"/>
                </a:solidFill>
                <a:sym typeface="Arial" panose="020B0604020202020204" pitchFamily="34" charset="0"/>
              </a:rPr>
              <a:t>专业资质</a:t>
            </a:r>
            <a:r>
              <a:rPr lang="zh-CN" altLang="en-US" sz="2200" b="1" kern="0" dirty="0">
                <a:sym typeface="Arial" panose="020B0604020202020204" pitchFamily="34" charset="0"/>
              </a:rPr>
              <a:t>目前在云南省民营企业中处于领先地位。涉足</a:t>
            </a:r>
            <a:r>
              <a:rPr lang="zh-CN" altLang="en-US" sz="2200" b="1" kern="0" dirty="0">
                <a:solidFill>
                  <a:srgbClr val="FF0000"/>
                </a:solidFill>
                <a:sym typeface="Arial" panose="020B0604020202020204" pitchFamily="34" charset="0"/>
              </a:rPr>
              <a:t>领域广，能获得各类工程项目较多实践经验。</a:t>
            </a:r>
            <a:endParaRPr lang="en-US" altLang="zh-CN" sz="2200" b="1" kern="0" dirty="0">
              <a:solidFill>
                <a:srgbClr val="FF0000"/>
              </a:solidFill>
              <a:sym typeface="Arial" panose="020B0604020202020204" pitchFamily="34" charset="0"/>
            </a:endParaRPr>
          </a:p>
          <a:p>
            <a:pPr marL="342900" indent="-342900" algn="just">
              <a:buFontTx/>
              <a:buNone/>
              <a:defRPr/>
            </a:pPr>
            <a:endParaRPr lang="da-DK" altLang="zh-CN" sz="2200" b="1" kern="0" dirty="0">
              <a:sym typeface="Arial" panose="020B0604020202020204" pitchFamily="34" charset="0"/>
            </a:endParaRPr>
          </a:p>
        </p:txBody>
      </p:sp>
      <p:sp>
        <p:nvSpPr>
          <p:cNvPr id="24" name="제목 3"/>
          <p:cNvSpPr txBox="1"/>
          <p:nvPr/>
        </p:nvSpPr>
        <p:spPr bwMode="auto">
          <a:xfrm>
            <a:off x="127000" y="95250"/>
            <a:ext cx="8572500" cy="488950"/>
          </a:xfrm>
          <a:prstGeom prst="rect">
            <a:avLst/>
          </a:prstGeom>
          <a:noFill/>
          <a:ln w="9525">
            <a:noFill/>
            <a:miter lim="800000"/>
          </a:ln>
        </p:spPr>
        <p:txBody>
          <a:bodyPr anchor="ctr"/>
          <a:lstStyle/>
          <a:p>
            <a:pPr>
              <a:lnSpc>
                <a:spcPct val="110000"/>
              </a:lnSpc>
              <a:defRPr/>
            </a:pPr>
            <a:r>
              <a:rPr lang="zh-CN" altLang="en-US" sz="4000" b="1" dirty="0">
                <a:solidFill>
                  <a:srgbClr val="0070C0"/>
                </a:solidFill>
                <a:effectLst>
                  <a:outerShdw blurRad="31750" dist="25400" dir="5400000" algn="tl" rotWithShape="0">
                    <a:srgbClr val="000000">
                      <a:alpha val="25000"/>
                    </a:srgbClr>
                  </a:outerShdw>
                </a:effectLst>
                <a:latin typeface="华文行楷" panose="02010800040101010101" pitchFamily="2" charset="-122"/>
                <a:ea typeface="华文行楷" panose="02010800040101010101" pitchFamily="2" charset="-122"/>
              </a:rPr>
              <a:t>公司优势</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additive="base">
                                        <p:cTn id="7" dur="500" fill="hold"/>
                                        <p:tgtEl>
                                          <p:spTgt spid="13315"/>
                                        </p:tgtEl>
                                        <p:attrNameLst>
                                          <p:attrName>ppt_x</p:attrName>
                                        </p:attrNameLst>
                                      </p:cBhvr>
                                      <p:tavLst>
                                        <p:tav tm="0">
                                          <p:val>
                                            <p:strVal val="#ppt_x"/>
                                          </p:val>
                                        </p:tav>
                                        <p:tav tm="100000">
                                          <p:val>
                                            <p:strVal val="#ppt_x"/>
                                          </p:val>
                                        </p:tav>
                                      </p:tavLst>
                                    </p:anim>
                                    <p:anim calcmode="lin" valueType="num">
                                      <p:cBhvr additive="base">
                                        <p:cTn id="8" dur="500" fill="hold"/>
                                        <p:tgtEl>
                                          <p:spTgt spid="133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additive="base">
                                        <p:cTn id="21" dur="500" fill="hold"/>
                                        <p:tgtEl>
                                          <p:spTgt spid="36"/>
                                        </p:tgtEl>
                                        <p:attrNameLst>
                                          <p:attrName>ppt_x</p:attrName>
                                        </p:attrNameLst>
                                      </p:cBhvr>
                                      <p:tavLst>
                                        <p:tav tm="0">
                                          <p:val>
                                            <p:strVal val="#ppt_x"/>
                                          </p:val>
                                        </p:tav>
                                        <p:tav tm="100000">
                                          <p:val>
                                            <p:strVal val="#ppt_x"/>
                                          </p:val>
                                        </p:tav>
                                      </p:tavLst>
                                    </p:anim>
                                    <p:anim calcmode="lin" valueType="num">
                                      <p:cBhvr additive="base">
                                        <p:cTn id="2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anim calcmode="lin" valueType="num">
                                      <p:cBhvr additive="base">
                                        <p:cTn id="27" dur="500" fill="hold"/>
                                        <p:tgtEl>
                                          <p:spTgt spid="51"/>
                                        </p:tgtEl>
                                        <p:attrNameLst>
                                          <p:attrName>ppt_x</p:attrName>
                                        </p:attrNameLst>
                                      </p:cBhvr>
                                      <p:tavLst>
                                        <p:tav tm="0">
                                          <p:val>
                                            <p:strVal val="#ppt_x"/>
                                          </p:val>
                                        </p:tav>
                                        <p:tav tm="100000">
                                          <p:val>
                                            <p:strVal val="#ppt_x"/>
                                          </p:val>
                                        </p:tav>
                                      </p:tavLst>
                                    </p:anim>
                                    <p:anim calcmode="lin" valueType="num">
                                      <p:cBhvr additive="base">
                                        <p:cTn id="28" dur="500" fill="hold"/>
                                        <p:tgtEl>
                                          <p:spTgt spid="5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additive="base">
                                        <p:cTn id="31" dur="500" fill="hold"/>
                                        <p:tgtEl>
                                          <p:spTgt spid="50"/>
                                        </p:tgtEl>
                                        <p:attrNameLst>
                                          <p:attrName>ppt_x</p:attrName>
                                        </p:attrNameLst>
                                      </p:cBhvr>
                                      <p:tavLst>
                                        <p:tav tm="0">
                                          <p:val>
                                            <p:strVal val="#ppt_x"/>
                                          </p:val>
                                        </p:tav>
                                        <p:tav tm="100000">
                                          <p:val>
                                            <p:strVal val="#ppt_x"/>
                                          </p:val>
                                        </p:tav>
                                      </p:tavLst>
                                    </p:anim>
                                    <p:anim calcmode="lin" valueType="num">
                                      <p:cBhvr additive="base">
                                        <p:cTn id="32" dur="500" fill="hold"/>
                                        <p:tgtEl>
                                          <p:spTgt spid="5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anim calcmode="lin" valueType="num">
                                      <p:cBhvr additive="base">
                                        <p:cTn id="41" dur="500" fill="hold"/>
                                        <p:tgtEl>
                                          <p:spTgt spid="39"/>
                                        </p:tgtEl>
                                        <p:attrNameLst>
                                          <p:attrName>ppt_x</p:attrName>
                                        </p:attrNameLst>
                                      </p:cBhvr>
                                      <p:tavLst>
                                        <p:tav tm="0">
                                          <p:val>
                                            <p:strVal val="#ppt_x"/>
                                          </p:val>
                                        </p:tav>
                                        <p:tav tm="100000">
                                          <p:val>
                                            <p:strVal val="#ppt_x"/>
                                          </p:val>
                                        </p:tav>
                                      </p:tavLst>
                                    </p:anim>
                                    <p:anim calcmode="lin" valueType="num">
                                      <p:cBhvr additive="base">
                                        <p:cTn id="42" dur="500" fill="hold"/>
                                        <p:tgtEl>
                                          <p:spTgt spid="39"/>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additive="base">
                                        <p:cTn id="45" dur="500" fill="hold"/>
                                        <p:tgtEl>
                                          <p:spTgt spid="37"/>
                                        </p:tgtEl>
                                        <p:attrNameLst>
                                          <p:attrName>ppt_x</p:attrName>
                                        </p:attrNameLst>
                                      </p:cBhvr>
                                      <p:tavLst>
                                        <p:tav tm="0">
                                          <p:val>
                                            <p:strVal val="#ppt_x"/>
                                          </p:val>
                                        </p:tav>
                                        <p:tav tm="100000">
                                          <p:val>
                                            <p:strVal val="#ppt_x"/>
                                          </p:val>
                                        </p:tav>
                                      </p:tavLst>
                                    </p:anim>
                                    <p:anim calcmode="lin" valueType="num">
                                      <p:cBhvr additive="base">
                                        <p:cTn id="46" dur="500" fill="hold"/>
                                        <p:tgtEl>
                                          <p:spTgt spid="3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fill="hold"/>
                                        <p:tgtEl>
                                          <p:spTgt spid="23"/>
                                        </p:tgtEl>
                                        <p:attrNameLst>
                                          <p:attrName>ppt_x</p:attrName>
                                        </p:attrNameLst>
                                      </p:cBhvr>
                                      <p:tavLst>
                                        <p:tav tm="0">
                                          <p:val>
                                            <p:strVal val="#ppt_x"/>
                                          </p:val>
                                        </p:tav>
                                        <p:tav tm="100000">
                                          <p:val>
                                            <p:strVal val="#ppt_x"/>
                                          </p:val>
                                        </p:tav>
                                      </p:tavLst>
                                    </p:anim>
                                    <p:anim calcmode="lin" valueType="num">
                                      <p:cBhvr additive="base">
                                        <p:cTn id="5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additive="base">
                                        <p:cTn id="55" dur="500" fill="hold"/>
                                        <p:tgtEl>
                                          <p:spTgt spid="47"/>
                                        </p:tgtEl>
                                        <p:attrNameLst>
                                          <p:attrName>ppt_x</p:attrName>
                                        </p:attrNameLst>
                                      </p:cBhvr>
                                      <p:tavLst>
                                        <p:tav tm="0">
                                          <p:val>
                                            <p:strVal val="#ppt_x"/>
                                          </p:val>
                                        </p:tav>
                                        <p:tav tm="100000">
                                          <p:val>
                                            <p:strVal val="#ppt_x"/>
                                          </p:val>
                                        </p:tav>
                                      </p:tavLst>
                                    </p:anim>
                                    <p:anim calcmode="lin" valueType="num">
                                      <p:cBhvr additive="base">
                                        <p:cTn id="56" dur="500" fill="hold"/>
                                        <p:tgtEl>
                                          <p:spTgt spid="4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 calcmode="lin" valueType="num">
                                      <p:cBhvr additive="base">
                                        <p:cTn id="59" dur="500" fill="hold"/>
                                        <p:tgtEl>
                                          <p:spTgt spid="48"/>
                                        </p:tgtEl>
                                        <p:attrNameLst>
                                          <p:attrName>ppt_x</p:attrName>
                                        </p:attrNameLst>
                                      </p:cBhvr>
                                      <p:tavLst>
                                        <p:tav tm="0">
                                          <p:val>
                                            <p:strVal val="#ppt_x"/>
                                          </p:val>
                                        </p:tav>
                                        <p:tav tm="100000">
                                          <p:val>
                                            <p:strVal val="#ppt_x"/>
                                          </p:val>
                                        </p:tav>
                                      </p:tavLst>
                                    </p:anim>
                                    <p:anim calcmode="lin" valueType="num">
                                      <p:cBhvr additive="base">
                                        <p:cTn id="60" dur="500" fill="hold"/>
                                        <p:tgtEl>
                                          <p:spTgt spid="4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ppt_x"/>
                                          </p:val>
                                        </p:tav>
                                        <p:tav tm="100000">
                                          <p:val>
                                            <p:strVal val="#ppt_x"/>
                                          </p:val>
                                        </p:tav>
                                      </p:tavLst>
                                    </p:anim>
                                    <p:anim calcmode="lin" valueType="num">
                                      <p:cBhvr additive="base">
                                        <p:cTn id="6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3315" grpId="0" animBg="1"/>
      <p:bldP spid="30" grpId="0" animBg="1"/>
      <p:bldP spid="39" grpId="0" animBg="1"/>
      <p:bldP spid="48" grpId="0" animBg="1"/>
      <p:bldP spid="51" grpId="0" animBg="1"/>
      <p:bldP spid="21" grpId="0"/>
      <p:bldP spid="22"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제목 3"/>
          <p:cNvSpPr txBox="1"/>
          <p:nvPr/>
        </p:nvSpPr>
        <p:spPr bwMode="auto">
          <a:xfrm>
            <a:off x="127000" y="95250"/>
            <a:ext cx="8572500" cy="488950"/>
          </a:xfrm>
          <a:prstGeom prst="rect">
            <a:avLst/>
          </a:prstGeom>
          <a:noFill/>
          <a:ln w="9525">
            <a:noFill/>
            <a:miter lim="800000"/>
          </a:ln>
        </p:spPr>
        <p:txBody>
          <a:bodyPr anchor="ctr"/>
          <a:lstStyle/>
          <a:p>
            <a:pPr>
              <a:lnSpc>
                <a:spcPct val="110000"/>
              </a:lnSpc>
              <a:defRPr/>
            </a:pPr>
            <a:r>
              <a:rPr lang="zh-CN" altLang="en-US" sz="4000" b="1" dirty="0">
                <a:solidFill>
                  <a:srgbClr val="0070C0"/>
                </a:solidFill>
                <a:effectLst>
                  <a:outerShdw blurRad="31750" dist="25400" dir="5400000" algn="tl" rotWithShape="0">
                    <a:srgbClr val="000000">
                      <a:alpha val="25000"/>
                    </a:srgbClr>
                  </a:outerShdw>
                </a:effectLst>
                <a:latin typeface="华文行楷" panose="02010800040101010101" pitchFamily="2" charset="-122"/>
                <a:ea typeface="华文行楷" panose="02010800040101010101" pitchFamily="2" charset="-122"/>
              </a:rPr>
              <a:t>企</a:t>
            </a:r>
            <a:r>
              <a:rPr lang="zh-CN" altLang="en-US" sz="4000" b="1" dirty="0" smtClean="0">
                <a:solidFill>
                  <a:srgbClr val="0070C0"/>
                </a:solidFill>
                <a:effectLst>
                  <a:outerShdw blurRad="31750" dist="25400" dir="5400000" algn="tl" rotWithShape="0">
                    <a:srgbClr val="000000">
                      <a:alpha val="25000"/>
                    </a:srgbClr>
                  </a:outerShdw>
                </a:effectLst>
                <a:latin typeface="华文行楷" panose="02010800040101010101" pitchFamily="2" charset="-122"/>
                <a:ea typeface="华文行楷" panose="02010800040101010101" pitchFamily="2" charset="-122"/>
              </a:rPr>
              <a:t>业</a:t>
            </a:r>
            <a:r>
              <a:rPr lang="zh-CN" altLang="en-US" sz="4000" b="1" dirty="0" smtClean="0">
                <a:solidFill>
                  <a:srgbClr val="0070C0"/>
                </a:solidFill>
                <a:effectLst>
                  <a:outerShdw blurRad="31750" dist="25400" dir="5400000" algn="tl" rotWithShape="0">
                    <a:srgbClr val="000000">
                      <a:alpha val="25000"/>
                    </a:srgbClr>
                  </a:outerShdw>
                </a:effectLst>
                <a:latin typeface="华文行楷" panose="02010800040101010101" pitchFamily="2" charset="-122"/>
                <a:ea typeface="华文行楷" panose="02010800040101010101" pitchFamily="2" charset="-122"/>
              </a:rPr>
              <a:t>部分</a:t>
            </a:r>
            <a:r>
              <a:rPr lang="zh-CN" altLang="en-US" sz="4000" b="1" dirty="0" smtClean="0">
                <a:solidFill>
                  <a:srgbClr val="0070C0"/>
                </a:solidFill>
                <a:effectLst>
                  <a:outerShdw blurRad="31750" dist="25400" dir="5400000" algn="tl" rotWithShape="0">
                    <a:srgbClr val="000000">
                      <a:alpha val="25000"/>
                    </a:srgbClr>
                  </a:outerShdw>
                </a:effectLst>
                <a:latin typeface="华文行楷" panose="02010800040101010101" pitchFamily="2" charset="-122"/>
                <a:ea typeface="华文行楷" panose="02010800040101010101" pitchFamily="2" charset="-122"/>
              </a:rPr>
              <a:t>业</a:t>
            </a:r>
            <a:r>
              <a:rPr lang="zh-CN" altLang="en-US" sz="4000" b="1" dirty="0">
                <a:solidFill>
                  <a:srgbClr val="0070C0"/>
                </a:solidFill>
                <a:effectLst>
                  <a:outerShdw blurRad="31750" dist="25400" dir="5400000" algn="tl" rotWithShape="0">
                    <a:srgbClr val="000000">
                      <a:alpha val="25000"/>
                    </a:srgbClr>
                  </a:outerShdw>
                </a:effectLst>
                <a:latin typeface="华文行楷" panose="02010800040101010101" pitchFamily="2" charset="-122"/>
                <a:ea typeface="华文行楷" panose="02010800040101010101" pitchFamily="2" charset="-122"/>
              </a:rPr>
              <a:t>绩</a:t>
            </a:r>
          </a:p>
        </p:txBody>
      </p:sp>
      <p:pic>
        <p:nvPicPr>
          <p:cNvPr id="26626" name="图片 1"/>
          <p:cNvPicPr>
            <a:picLocks noChangeAspect="1" noChangeArrowheads="1"/>
          </p:cNvPicPr>
          <p:nvPr/>
        </p:nvPicPr>
        <p:blipFill>
          <a:blip r:embed="rId4" cstate="print"/>
          <a:srcRect/>
          <a:stretch>
            <a:fillRect/>
          </a:stretch>
        </p:blipFill>
        <p:spPr bwMode="auto">
          <a:xfrm>
            <a:off x="334963" y="814388"/>
            <a:ext cx="8466137" cy="2787650"/>
          </a:xfrm>
          <a:prstGeom prst="rect">
            <a:avLst/>
          </a:prstGeom>
          <a:noFill/>
          <a:ln w="9525">
            <a:noFill/>
            <a:miter lim="800000"/>
            <a:headEnd/>
            <a:tailEnd/>
          </a:ln>
        </p:spPr>
      </p:pic>
      <p:sp>
        <p:nvSpPr>
          <p:cNvPr id="26627" name="文本框 2"/>
          <p:cNvSpPr txBox="1">
            <a:spLocks noChangeArrowheads="1"/>
          </p:cNvSpPr>
          <p:nvPr/>
        </p:nvSpPr>
        <p:spPr bwMode="auto">
          <a:xfrm>
            <a:off x="700088" y="-3541713"/>
            <a:ext cx="5141912" cy="2416046"/>
          </a:xfrm>
          <a:prstGeom prst="rect">
            <a:avLst/>
          </a:prstGeom>
          <a:noFill/>
          <a:ln w="9525">
            <a:noFill/>
            <a:miter lim="800000"/>
            <a:headEnd/>
            <a:tailEnd/>
          </a:ln>
        </p:spPr>
        <p:txBody>
          <a:bodyPr>
            <a:spAutoFit/>
          </a:bodyPr>
          <a:lstStyle/>
          <a:p>
            <a:r>
              <a:rPr lang="zh-CN" altLang="en-US" sz="1900" dirty="0"/>
              <a:t>太华水库总库容1639.5m 3 ，工程主要包括水库</a:t>
            </a:r>
          </a:p>
          <a:p>
            <a:r>
              <a:rPr lang="zh-CN" altLang="en-US" sz="1900" dirty="0"/>
              <a:t>枢纽和灌区两部分。拦河大坝为混凝土面板堆石坝</a:t>
            </a:r>
            <a:r>
              <a:rPr lang="zh-CN" altLang="en-US" sz="1900" dirty="0" smtClean="0"/>
              <a:t>，最</a:t>
            </a:r>
            <a:r>
              <a:rPr lang="zh-CN" altLang="en-US" sz="1900" dirty="0"/>
              <a:t>大坝高74m 。工程为三等中型工程，大坝建筑物</a:t>
            </a:r>
            <a:r>
              <a:rPr lang="zh-CN" altLang="en-US" sz="1900" dirty="0" smtClean="0"/>
              <a:t>级别</a:t>
            </a:r>
            <a:r>
              <a:rPr lang="zh-CN" altLang="en-US" sz="1900" dirty="0"/>
              <a:t>为2 级，其他永久性主要建筑物级别为3 级，次</a:t>
            </a:r>
            <a:r>
              <a:rPr lang="zh-CN" altLang="en-US" sz="1900" dirty="0" smtClean="0"/>
              <a:t>要建</a:t>
            </a:r>
            <a:r>
              <a:rPr lang="zh-CN" altLang="en-US" sz="1900" dirty="0"/>
              <a:t>筑物级别为4 级， 临时围堰为4 级建筑物。工程</a:t>
            </a:r>
            <a:r>
              <a:rPr lang="zh-CN" altLang="en-US" sz="1900" dirty="0" smtClean="0"/>
              <a:t>以灌</a:t>
            </a:r>
            <a:r>
              <a:rPr lang="zh-CN" altLang="en-US" sz="1900" dirty="0"/>
              <a:t>溉为主兼顾人畜饮水。工程概算总投资</a:t>
            </a:r>
            <a:r>
              <a:rPr lang="zh-CN" altLang="en-US" sz="1900" dirty="0" smtClean="0"/>
              <a:t>59268.18万</a:t>
            </a:r>
            <a:r>
              <a:rPr lang="zh-CN" altLang="en-US" sz="1900" dirty="0"/>
              <a:t>元。</a:t>
            </a:r>
          </a:p>
          <a:p>
            <a:endParaRPr lang="zh-CN" altLang="en-US" dirty="0"/>
          </a:p>
        </p:txBody>
      </p:sp>
      <p:sp>
        <p:nvSpPr>
          <p:cNvPr id="26628" name="文本框 3"/>
          <p:cNvSpPr txBox="1">
            <a:spLocks noChangeArrowheads="1"/>
          </p:cNvSpPr>
          <p:nvPr/>
        </p:nvSpPr>
        <p:spPr bwMode="auto">
          <a:xfrm>
            <a:off x="552450" y="3797300"/>
            <a:ext cx="4524375" cy="2308225"/>
          </a:xfrm>
          <a:prstGeom prst="rect">
            <a:avLst/>
          </a:prstGeom>
          <a:noFill/>
          <a:ln w="9525">
            <a:noFill/>
            <a:miter lim="800000"/>
            <a:headEnd/>
            <a:tailEnd/>
          </a:ln>
        </p:spPr>
        <p:txBody>
          <a:bodyPr>
            <a:spAutoFit/>
          </a:bodyPr>
          <a:lstStyle/>
          <a:p>
            <a:r>
              <a:rPr lang="zh-CN" altLang="en-US" dirty="0"/>
              <a:t>太华水库总库容1639.5m 3 ，工程主要包括水库枢纽和灌区两部分。拦河大坝为混凝土面板堆石坝，最大坝高74m 。工程为三等中型工程，大坝建筑物级别为2 级，其他永久性主要建筑物级别为3 级，次要建筑物级别为4 级， 临时围堰为4 级建筑物。工程以灌溉为主兼顾人畜饮水。工程概算总投资59268.18万元。</a:t>
            </a:r>
          </a:p>
        </p:txBody>
      </p:sp>
      <p:pic>
        <p:nvPicPr>
          <p:cNvPr id="5" name="图片 4"/>
          <p:cNvPicPr>
            <a:picLocks noChangeAspect="1"/>
          </p:cNvPicPr>
          <p:nvPr/>
        </p:nvPicPr>
        <p:blipFill>
          <a:blip r:embed="rId5" cstate="print"/>
          <a:stretch>
            <a:fillRect/>
          </a:stretch>
        </p:blipFill>
        <p:spPr>
          <a:xfrm>
            <a:off x="5161911" y="3797935"/>
            <a:ext cx="3386458" cy="2188836"/>
          </a:xfrm>
          <a:prstGeom prst="round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0650" y="103188"/>
            <a:ext cx="4572000" cy="686726"/>
          </a:xfrm>
          <a:prstGeom prst="rect">
            <a:avLst/>
          </a:prstGeom>
          <a:noFill/>
        </p:spPr>
        <p:txBody>
          <a:bodyPr>
            <a:spAutoFit/>
          </a:bodyPr>
          <a:lstStyle/>
          <a:p>
            <a:pPr>
              <a:lnSpc>
                <a:spcPct val="110000"/>
              </a:lnSpc>
              <a:defRPr/>
            </a:pPr>
            <a:r>
              <a:rPr lang="zh-CN" altLang="en-US" sz="4000" b="1" dirty="0" smtClean="0">
                <a:solidFill>
                  <a:srgbClr val="0070C0"/>
                </a:solidFill>
                <a:effectLst>
                  <a:outerShdw blurRad="31750" dist="25400" dir="5400000" algn="tl" rotWithShape="0">
                    <a:srgbClr val="000000">
                      <a:alpha val="25000"/>
                    </a:srgbClr>
                  </a:outerShdw>
                </a:effectLst>
                <a:latin typeface="华文行楷" panose="02010800040101010101" pitchFamily="2" charset="-122"/>
                <a:ea typeface="华文行楷" panose="02010800040101010101" pitchFamily="2" charset="-122"/>
              </a:rPr>
              <a:t>企业部分业绩</a:t>
            </a:r>
            <a:endParaRPr lang="zh-CN" altLang="en-US" sz="4000" b="1" dirty="0">
              <a:solidFill>
                <a:srgbClr val="0070C0"/>
              </a:solidFill>
              <a:effectLst>
                <a:outerShdw blurRad="31750" dist="25400" dir="5400000" algn="tl" rotWithShape="0">
                  <a:srgbClr val="000000">
                    <a:alpha val="25000"/>
                  </a:srgbClr>
                </a:outerShdw>
              </a:effectLst>
              <a:latin typeface="华文行楷" panose="02010800040101010101" pitchFamily="2" charset="-122"/>
              <a:ea typeface="华文行楷" panose="02010800040101010101" pitchFamily="2" charset="-122"/>
            </a:endParaRPr>
          </a:p>
        </p:txBody>
      </p:sp>
      <p:pic>
        <p:nvPicPr>
          <p:cNvPr id="28674" name="图片 2"/>
          <p:cNvPicPr>
            <a:picLocks noChangeAspect="1" noChangeArrowheads="1"/>
          </p:cNvPicPr>
          <p:nvPr/>
        </p:nvPicPr>
        <p:blipFill>
          <a:blip r:embed="rId3" cstate="print"/>
          <a:srcRect/>
          <a:stretch>
            <a:fillRect/>
          </a:stretch>
        </p:blipFill>
        <p:spPr bwMode="auto">
          <a:xfrm>
            <a:off x="228600" y="1031875"/>
            <a:ext cx="3765550" cy="2290763"/>
          </a:xfrm>
          <a:prstGeom prst="rect">
            <a:avLst/>
          </a:prstGeom>
          <a:noFill/>
          <a:ln w="9525">
            <a:noFill/>
            <a:miter lim="800000"/>
            <a:headEnd/>
            <a:tailEnd/>
          </a:ln>
        </p:spPr>
      </p:pic>
      <p:pic>
        <p:nvPicPr>
          <p:cNvPr id="28675" name="图片 3"/>
          <p:cNvPicPr>
            <a:picLocks noChangeAspect="1" noChangeArrowheads="1"/>
          </p:cNvPicPr>
          <p:nvPr/>
        </p:nvPicPr>
        <p:blipFill>
          <a:blip r:embed="rId4" cstate="print"/>
          <a:srcRect/>
          <a:stretch>
            <a:fillRect/>
          </a:stretch>
        </p:blipFill>
        <p:spPr bwMode="auto">
          <a:xfrm>
            <a:off x="228600" y="3651250"/>
            <a:ext cx="3860800" cy="2312988"/>
          </a:xfrm>
          <a:prstGeom prst="rect">
            <a:avLst/>
          </a:prstGeom>
          <a:noFill/>
          <a:ln w="9525">
            <a:noFill/>
            <a:miter lim="800000"/>
            <a:headEnd/>
            <a:tailEnd/>
          </a:ln>
        </p:spPr>
      </p:pic>
      <p:pic>
        <p:nvPicPr>
          <p:cNvPr id="28676" name="图片 4"/>
          <p:cNvPicPr>
            <a:picLocks noChangeAspect="1" noChangeArrowheads="1"/>
          </p:cNvPicPr>
          <p:nvPr/>
        </p:nvPicPr>
        <p:blipFill>
          <a:blip r:embed="rId5" cstate="print"/>
          <a:srcRect/>
          <a:stretch>
            <a:fillRect/>
          </a:stretch>
        </p:blipFill>
        <p:spPr bwMode="auto">
          <a:xfrm>
            <a:off x="4427538" y="3651250"/>
            <a:ext cx="4132262" cy="2363788"/>
          </a:xfrm>
          <a:prstGeom prst="rect">
            <a:avLst/>
          </a:prstGeom>
          <a:noFill/>
          <a:ln w="9525">
            <a:noFill/>
            <a:miter lim="800000"/>
            <a:headEnd/>
            <a:tailEnd/>
          </a:ln>
        </p:spPr>
      </p:pic>
      <p:sp>
        <p:nvSpPr>
          <p:cNvPr id="28677" name="文本框 5"/>
          <p:cNvSpPr txBox="1">
            <a:spLocks noChangeArrowheads="1"/>
          </p:cNvSpPr>
          <p:nvPr/>
        </p:nvSpPr>
        <p:spPr bwMode="auto">
          <a:xfrm>
            <a:off x="4089400" y="1184274"/>
            <a:ext cx="5002213" cy="1754326"/>
          </a:xfrm>
          <a:prstGeom prst="rect">
            <a:avLst/>
          </a:prstGeom>
          <a:noFill/>
          <a:ln w="9525">
            <a:noFill/>
            <a:miter lim="800000"/>
            <a:headEnd/>
            <a:tailEnd/>
          </a:ln>
        </p:spPr>
        <p:txBody>
          <a:bodyPr wrap="square">
            <a:spAutoFit/>
          </a:bodyPr>
          <a:lstStyle/>
          <a:p>
            <a:r>
              <a:rPr lang="en-US" altLang="zh-CN" sz="1200" dirty="0">
                <a:latin typeface="+mn-ea"/>
              </a:rPr>
              <a:t>     </a:t>
            </a:r>
            <a:r>
              <a:rPr lang="zh-CN" altLang="en-US" sz="1200" dirty="0">
                <a:latin typeface="+mn-ea"/>
              </a:rPr>
              <a:t>毛家村水电站水资源综合利用一期工程引水流量为2.35m 3 /s，</a:t>
            </a:r>
          </a:p>
          <a:p>
            <a:r>
              <a:rPr lang="zh-CN" altLang="en-US" sz="1200" dirty="0">
                <a:latin typeface="+mn-ea"/>
              </a:rPr>
              <a:t>按照《灌溉与排水工程设计规范》(GB50288-99) 的规定，工程为</a:t>
            </a:r>
          </a:p>
          <a:p>
            <a:r>
              <a:rPr lang="zh-CN" altLang="en-US" sz="1200" dirty="0">
                <a:latin typeface="+mn-ea"/>
              </a:rPr>
              <a:t>小( 1 )型，工程等别为IV等。取水建筑物(毛家村输水隧洞)由于受</a:t>
            </a:r>
          </a:p>
          <a:p>
            <a:r>
              <a:rPr lang="zh-CN" altLang="en-US" sz="1200" dirty="0">
                <a:latin typeface="+mn-ea"/>
              </a:rPr>
              <a:t>毛家村水库影响较大，按水库标准选取，为2级建筑物其他建筑物及</a:t>
            </a:r>
          </a:p>
          <a:p>
            <a:r>
              <a:rPr lang="zh-CN" altLang="en-US" sz="1200" dirty="0">
                <a:latin typeface="+mn-ea"/>
              </a:rPr>
              <a:t>临时建筑物为5级。水线路总长24509.97m，包括:新输水隧洞一座</a:t>
            </a:r>
          </a:p>
          <a:p>
            <a:r>
              <a:rPr lang="zh-CN" altLang="en-US" sz="1200" dirty="0">
                <a:latin typeface="+mn-ea"/>
              </a:rPr>
              <a:t>，长969.514m ，洞径1.8m ;改建输水隧洞(小乌龙隧洞)一座，长</a:t>
            </a:r>
          </a:p>
          <a:p>
            <a:r>
              <a:rPr lang="zh-CN" altLang="en-US" sz="1200" dirty="0">
                <a:latin typeface="+mn-ea"/>
              </a:rPr>
              <a:t>206m，洞径1.8m ;新建输水管线，长9949.756m; 改建输水渠道</a:t>
            </a:r>
          </a:p>
          <a:p>
            <a:r>
              <a:rPr lang="zh-CN" altLang="en-US" sz="1200" dirty="0">
                <a:latin typeface="+mn-ea"/>
              </a:rPr>
              <a:t>，长7312.0m，新建倒虹吸，长6072.7m。管道管径1.5m 和</a:t>
            </a:r>
          </a:p>
          <a:p>
            <a:r>
              <a:rPr lang="zh-CN" altLang="en-US" sz="1200" dirty="0">
                <a:latin typeface="+mn-ea"/>
              </a:rPr>
              <a:t>1.4m，采用铜管与铸铁管结合布置，2014年7月开始施工。</a:t>
            </a:r>
          </a:p>
        </p:txBody>
      </p:sp>
      <p:sp>
        <p:nvSpPr>
          <p:cNvPr id="28678" name="文本框 6"/>
          <p:cNvSpPr txBox="1">
            <a:spLocks noChangeArrowheads="1"/>
          </p:cNvSpPr>
          <p:nvPr/>
        </p:nvSpPr>
        <p:spPr bwMode="auto">
          <a:xfrm>
            <a:off x="2901950" y="584200"/>
            <a:ext cx="4505325" cy="368300"/>
          </a:xfrm>
          <a:prstGeom prst="rect">
            <a:avLst/>
          </a:prstGeom>
          <a:noFill/>
          <a:ln w="9525">
            <a:noFill/>
            <a:miter lim="800000"/>
            <a:headEnd/>
            <a:tailEnd/>
          </a:ln>
        </p:spPr>
        <p:txBody>
          <a:bodyPr>
            <a:spAutoFit/>
          </a:bodyPr>
          <a:lstStyle/>
          <a:p>
            <a:r>
              <a:rPr lang="zh-CN" altLang="en-US"/>
              <a:t>毛家村水电站水资源综合利用一期工程</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图片 1"/>
          <p:cNvPicPr>
            <a:picLocks noChangeAspect="1" noChangeArrowheads="1"/>
          </p:cNvPicPr>
          <p:nvPr/>
        </p:nvPicPr>
        <p:blipFill>
          <a:blip r:embed="rId3" cstate="print"/>
          <a:srcRect/>
          <a:stretch>
            <a:fillRect/>
          </a:stretch>
        </p:blipFill>
        <p:spPr bwMode="auto">
          <a:xfrm>
            <a:off x="149225" y="1049338"/>
            <a:ext cx="4987925" cy="4675187"/>
          </a:xfrm>
          <a:prstGeom prst="rect">
            <a:avLst/>
          </a:prstGeom>
          <a:noFill/>
          <a:ln w="9525">
            <a:noFill/>
            <a:miter lim="800000"/>
            <a:headEnd/>
            <a:tailEnd/>
          </a:ln>
        </p:spPr>
      </p:pic>
      <p:sp>
        <p:nvSpPr>
          <p:cNvPr id="3" name="文本框 2"/>
          <p:cNvSpPr txBox="1"/>
          <p:nvPr/>
        </p:nvSpPr>
        <p:spPr>
          <a:xfrm>
            <a:off x="212725" y="103188"/>
            <a:ext cx="3495179" cy="769441"/>
          </a:xfrm>
          <a:prstGeom prst="rect">
            <a:avLst/>
          </a:prstGeom>
          <a:noFill/>
        </p:spPr>
        <p:txBody>
          <a:bodyPr wrap="square">
            <a:spAutoFit/>
          </a:bodyPr>
          <a:lstStyle/>
          <a:p>
            <a:pPr>
              <a:lnSpc>
                <a:spcPct val="110000"/>
              </a:lnSpc>
              <a:defRPr/>
            </a:pPr>
            <a:r>
              <a:rPr lang="zh-CN" altLang="en-US" sz="4000" b="1" dirty="0" smtClean="0">
                <a:solidFill>
                  <a:srgbClr val="0070C0"/>
                </a:solidFill>
                <a:effectLst>
                  <a:outerShdw blurRad="31750" dist="25400" dir="5400000" algn="tl" rotWithShape="0">
                    <a:srgbClr val="000000">
                      <a:alpha val="25000"/>
                    </a:srgbClr>
                  </a:outerShdw>
                </a:effectLst>
                <a:latin typeface="华文行楷" panose="02010800040101010101" pitchFamily="2" charset="-122"/>
                <a:ea typeface="华文行楷" panose="02010800040101010101" pitchFamily="2" charset="-122"/>
              </a:rPr>
              <a:t>企业部分业绩</a:t>
            </a:r>
            <a:endParaRPr lang="zh-CN" altLang="en-US" sz="4000" b="1" dirty="0">
              <a:solidFill>
                <a:srgbClr val="0070C0"/>
              </a:solidFill>
              <a:effectLst>
                <a:outerShdw blurRad="31750" dist="25400" dir="5400000" algn="tl" rotWithShape="0">
                  <a:srgbClr val="000000">
                    <a:alpha val="25000"/>
                  </a:srgbClr>
                </a:outerShdw>
              </a:effectLst>
              <a:latin typeface="华文行楷" panose="02010800040101010101" pitchFamily="2" charset="-122"/>
              <a:ea typeface="华文行楷" panose="02010800040101010101" pitchFamily="2" charset="-122"/>
            </a:endParaRPr>
          </a:p>
        </p:txBody>
      </p:sp>
      <p:pic>
        <p:nvPicPr>
          <p:cNvPr id="29699" name="图片 3"/>
          <p:cNvPicPr>
            <a:picLocks noChangeAspect="1" noChangeArrowheads="1"/>
          </p:cNvPicPr>
          <p:nvPr/>
        </p:nvPicPr>
        <p:blipFill>
          <a:blip r:embed="rId4" cstate="print"/>
          <a:srcRect/>
          <a:stretch>
            <a:fillRect/>
          </a:stretch>
        </p:blipFill>
        <p:spPr bwMode="auto">
          <a:xfrm>
            <a:off x="5500688" y="1123950"/>
            <a:ext cx="2951162" cy="2344738"/>
          </a:xfrm>
          <a:prstGeom prst="rect">
            <a:avLst/>
          </a:prstGeom>
          <a:noFill/>
          <a:ln w="9525">
            <a:noFill/>
            <a:miter lim="800000"/>
            <a:headEnd/>
            <a:tailEnd/>
          </a:ln>
        </p:spPr>
      </p:pic>
      <p:pic>
        <p:nvPicPr>
          <p:cNvPr id="29700" name="图片 4"/>
          <p:cNvPicPr>
            <a:picLocks noChangeAspect="1" noChangeArrowheads="1"/>
          </p:cNvPicPr>
          <p:nvPr/>
        </p:nvPicPr>
        <p:blipFill>
          <a:blip r:embed="rId5" cstate="print"/>
          <a:srcRect/>
          <a:stretch>
            <a:fillRect/>
          </a:stretch>
        </p:blipFill>
        <p:spPr bwMode="auto">
          <a:xfrm>
            <a:off x="5500688" y="3635375"/>
            <a:ext cx="2951162" cy="2089150"/>
          </a:xfrm>
          <a:prstGeom prst="rect">
            <a:avLst/>
          </a:prstGeom>
          <a:noFill/>
          <a:ln w="9525">
            <a:noFill/>
            <a:miter lim="800000"/>
            <a:headEnd/>
            <a:tailEnd/>
          </a:ln>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5263" y="160338"/>
            <a:ext cx="2776537" cy="1363835"/>
          </a:xfrm>
          <a:prstGeom prst="rect">
            <a:avLst/>
          </a:prstGeom>
          <a:noFill/>
        </p:spPr>
        <p:txBody>
          <a:bodyPr>
            <a:spAutoFit/>
          </a:bodyPr>
          <a:lstStyle/>
          <a:p>
            <a:pPr>
              <a:lnSpc>
                <a:spcPct val="110000"/>
              </a:lnSpc>
              <a:defRPr/>
            </a:pPr>
            <a:r>
              <a:rPr lang="zh-CN" altLang="en-US" sz="4000" b="1" dirty="0" smtClean="0">
                <a:solidFill>
                  <a:srgbClr val="0070C0"/>
                </a:solidFill>
                <a:effectLst>
                  <a:outerShdw blurRad="31750" dist="25400" dir="5400000" algn="tl" rotWithShape="0">
                    <a:srgbClr val="000000">
                      <a:alpha val="25000"/>
                    </a:srgbClr>
                  </a:outerShdw>
                </a:effectLst>
                <a:latin typeface="华文行楷" panose="02010800040101010101" pitchFamily="2" charset="-122"/>
                <a:ea typeface="华文行楷" panose="02010800040101010101" pitchFamily="2" charset="-122"/>
              </a:rPr>
              <a:t>企业部分业绩</a:t>
            </a:r>
            <a:endParaRPr lang="zh-CN" altLang="en-US" sz="4000" b="1" dirty="0">
              <a:solidFill>
                <a:srgbClr val="0070C0"/>
              </a:solidFill>
              <a:effectLst>
                <a:outerShdw blurRad="31750" dist="25400" dir="5400000" algn="tl" rotWithShape="0">
                  <a:srgbClr val="000000">
                    <a:alpha val="25000"/>
                  </a:srgbClr>
                </a:outerShdw>
              </a:effectLst>
              <a:latin typeface="华文行楷" panose="02010800040101010101" pitchFamily="2" charset="-122"/>
              <a:ea typeface="华文行楷" panose="02010800040101010101" pitchFamily="2" charset="-122"/>
            </a:endParaRPr>
          </a:p>
        </p:txBody>
      </p:sp>
      <p:pic>
        <p:nvPicPr>
          <p:cNvPr id="30722" name="图片 2"/>
          <p:cNvPicPr>
            <a:picLocks noChangeAspect="1" noChangeArrowheads="1"/>
          </p:cNvPicPr>
          <p:nvPr/>
        </p:nvPicPr>
        <p:blipFill>
          <a:blip r:embed="rId3" cstate="print"/>
          <a:srcRect/>
          <a:stretch>
            <a:fillRect/>
          </a:stretch>
        </p:blipFill>
        <p:spPr bwMode="auto">
          <a:xfrm>
            <a:off x="195263" y="928688"/>
            <a:ext cx="8361362" cy="2976562"/>
          </a:xfrm>
          <a:prstGeom prst="rect">
            <a:avLst/>
          </a:prstGeom>
          <a:noFill/>
          <a:ln w="9525">
            <a:noFill/>
            <a:miter lim="800000"/>
            <a:headEnd/>
            <a:tailEnd/>
          </a:ln>
        </p:spPr>
      </p:pic>
      <p:pic>
        <p:nvPicPr>
          <p:cNvPr id="30723" name="图片 3"/>
          <p:cNvPicPr>
            <a:picLocks noChangeAspect="1" noChangeArrowheads="1"/>
          </p:cNvPicPr>
          <p:nvPr/>
        </p:nvPicPr>
        <p:blipFill>
          <a:blip r:embed="rId4" cstate="print"/>
          <a:srcRect/>
          <a:stretch>
            <a:fillRect/>
          </a:stretch>
        </p:blipFill>
        <p:spPr bwMode="auto">
          <a:xfrm>
            <a:off x="193675" y="4117975"/>
            <a:ext cx="8432800" cy="2176463"/>
          </a:xfrm>
          <a:prstGeom prst="rect">
            <a:avLst/>
          </a:prstGeom>
          <a:noFill/>
          <a:ln w="9525">
            <a:noFill/>
            <a:miter lim="800000"/>
            <a:headEnd/>
            <a:tailEnd/>
          </a:ln>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图片 1"/>
          <p:cNvPicPr>
            <a:picLocks noChangeAspect="1" noChangeArrowheads="1"/>
          </p:cNvPicPr>
          <p:nvPr/>
        </p:nvPicPr>
        <p:blipFill>
          <a:blip r:embed="rId3" cstate="print"/>
          <a:srcRect/>
          <a:stretch>
            <a:fillRect/>
          </a:stretch>
        </p:blipFill>
        <p:spPr bwMode="auto">
          <a:xfrm>
            <a:off x="395536" y="836712"/>
            <a:ext cx="8302625" cy="2593975"/>
          </a:xfrm>
          <a:prstGeom prst="rect">
            <a:avLst/>
          </a:prstGeom>
          <a:noFill/>
          <a:ln w="9525">
            <a:noFill/>
            <a:miter lim="800000"/>
            <a:headEnd/>
            <a:tailEnd/>
          </a:ln>
        </p:spPr>
      </p:pic>
      <p:pic>
        <p:nvPicPr>
          <p:cNvPr id="33794" name="图片 2"/>
          <p:cNvPicPr>
            <a:picLocks noChangeAspect="1" noChangeArrowheads="1"/>
          </p:cNvPicPr>
          <p:nvPr/>
        </p:nvPicPr>
        <p:blipFill>
          <a:blip r:embed="rId4" cstate="print"/>
          <a:srcRect/>
          <a:stretch>
            <a:fillRect/>
          </a:stretch>
        </p:blipFill>
        <p:spPr bwMode="auto">
          <a:xfrm>
            <a:off x="381000" y="3436938"/>
            <a:ext cx="8302625" cy="2647950"/>
          </a:xfrm>
          <a:prstGeom prst="rect">
            <a:avLst/>
          </a:prstGeom>
          <a:noFill/>
          <a:ln w="9525">
            <a:noFill/>
            <a:miter lim="800000"/>
            <a:headEnd/>
            <a:tailEnd/>
          </a:ln>
        </p:spPr>
      </p:pic>
      <p:sp>
        <p:nvSpPr>
          <p:cNvPr id="4" name="文本框 3"/>
          <p:cNvSpPr txBox="1"/>
          <p:nvPr/>
        </p:nvSpPr>
        <p:spPr>
          <a:xfrm>
            <a:off x="381000" y="207963"/>
            <a:ext cx="3272050" cy="686726"/>
          </a:xfrm>
          <a:prstGeom prst="rect">
            <a:avLst/>
          </a:prstGeom>
          <a:noFill/>
        </p:spPr>
        <p:txBody>
          <a:bodyPr wrap="none">
            <a:spAutoFit/>
          </a:bodyPr>
          <a:lstStyle/>
          <a:p>
            <a:pPr>
              <a:lnSpc>
                <a:spcPct val="110000"/>
              </a:lnSpc>
              <a:defRPr/>
            </a:pPr>
            <a:r>
              <a:rPr lang="zh-CN" altLang="en-US" sz="4000" b="1" dirty="0" smtClean="0">
                <a:solidFill>
                  <a:srgbClr val="0070C0"/>
                </a:solidFill>
                <a:effectLst>
                  <a:outerShdw blurRad="31750" dist="25400" dir="5400000" algn="tl" rotWithShape="0">
                    <a:srgbClr val="000000">
                      <a:alpha val="25000"/>
                    </a:srgbClr>
                  </a:outerShdw>
                </a:effectLst>
                <a:latin typeface="华文行楷" panose="02010800040101010101" pitchFamily="2" charset="-122"/>
                <a:ea typeface="华文行楷" panose="02010800040101010101" pitchFamily="2" charset="-122"/>
              </a:rPr>
              <a:t>企业部分业绩</a:t>
            </a:r>
            <a:endParaRPr lang="zh-CN" altLang="en-US" sz="4000" b="1" dirty="0">
              <a:solidFill>
                <a:srgbClr val="0070C0"/>
              </a:solidFill>
              <a:effectLst>
                <a:outerShdw blurRad="31750" dist="25400" dir="5400000" algn="tl" rotWithShape="0">
                  <a:srgbClr val="000000">
                    <a:alpha val="25000"/>
                  </a:srgbClr>
                </a:outerShdw>
              </a:effectLst>
              <a:latin typeface="华文行楷" panose="02010800040101010101" pitchFamily="2" charset="-122"/>
              <a:ea typeface="华文行楷" panose="02010800040101010101" pitchFamily="2" charset="-122"/>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图片 1"/>
          <p:cNvPicPr>
            <a:picLocks noChangeAspect="1" noChangeArrowheads="1"/>
          </p:cNvPicPr>
          <p:nvPr/>
        </p:nvPicPr>
        <p:blipFill>
          <a:blip r:embed="rId3" cstate="print"/>
          <a:srcRect/>
          <a:stretch>
            <a:fillRect/>
          </a:stretch>
        </p:blipFill>
        <p:spPr bwMode="auto">
          <a:xfrm>
            <a:off x="4543425" y="627063"/>
            <a:ext cx="4073525" cy="2870200"/>
          </a:xfrm>
          <a:prstGeom prst="rect">
            <a:avLst/>
          </a:prstGeom>
          <a:noFill/>
          <a:ln w="9525">
            <a:noFill/>
            <a:miter lim="800000"/>
            <a:headEnd/>
            <a:tailEnd/>
          </a:ln>
        </p:spPr>
      </p:pic>
      <p:pic>
        <p:nvPicPr>
          <p:cNvPr id="34818" name="图片 2"/>
          <p:cNvPicPr>
            <a:picLocks noChangeAspect="1" noChangeArrowheads="1"/>
          </p:cNvPicPr>
          <p:nvPr/>
        </p:nvPicPr>
        <p:blipFill>
          <a:blip r:embed="rId4" cstate="print"/>
          <a:srcRect/>
          <a:stretch>
            <a:fillRect/>
          </a:stretch>
        </p:blipFill>
        <p:spPr bwMode="auto">
          <a:xfrm>
            <a:off x="4427984" y="3861048"/>
            <a:ext cx="4273550" cy="2795587"/>
          </a:xfrm>
          <a:prstGeom prst="rect">
            <a:avLst/>
          </a:prstGeom>
          <a:noFill/>
          <a:ln w="9525">
            <a:noFill/>
            <a:miter lim="800000"/>
            <a:headEnd/>
            <a:tailEnd/>
          </a:ln>
        </p:spPr>
      </p:pic>
      <p:sp>
        <p:nvSpPr>
          <p:cNvPr id="34820" name="文本框 4"/>
          <p:cNvSpPr txBox="1">
            <a:spLocks noChangeArrowheads="1"/>
          </p:cNvSpPr>
          <p:nvPr/>
        </p:nvSpPr>
        <p:spPr bwMode="auto">
          <a:xfrm>
            <a:off x="4468813" y="3556000"/>
            <a:ext cx="4152900" cy="276225"/>
          </a:xfrm>
          <a:prstGeom prst="rect">
            <a:avLst/>
          </a:prstGeom>
          <a:noFill/>
          <a:ln w="9525">
            <a:noFill/>
            <a:miter lim="800000"/>
            <a:headEnd/>
            <a:tailEnd/>
          </a:ln>
        </p:spPr>
        <p:txBody>
          <a:bodyPr>
            <a:spAutoFit/>
          </a:bodyPr>
          <a:lstStyle/>
          <a:p>
            <a:r>
              <a:rPr lang="zh-CN" altLang="en-US" sz="1200"/>
              <a:t>省人大农工委副主任邓先培一行到柴石滩水库灌区工程调研</a:t>
            </a:r>
          </a:p>
        </p:txBody>
      </p:sp>
      <p:sp>
        <p:nvSpPr>
          <p:cNvPr id="34821" name="文本框 5"/>
          <p:cNvSpPr txBox="1">
            <a:spLocks noChangeArrowheads="1"/>
          </p:cNvSpPr>
          <p:nvPr/>
        </p:nvSpPr>
        <p:spPr bwMode="auto">
          <a:xfrm>
            <a:off x="179513" y="908720"/>
            <a:ext cx="4104456" cy="4801314"/>
          </a:xfrm>
          <a:prstGeom prst="rect">
            <a:avLst/>
          </a:prstGeom>
          <a:noFill/>
          <a:ln w="9525">
            <a:noFill/>
            <a:miter lim="800000"/>
            <a:headEnd/>
            <a:tailEnd/>
          </a:ln>
        </p:spPr>
        <p:txBody>
          <a:bodyPr wrap="square">
            <a:spAutoFit/>
          </a:bodyPr>
          <a:lstStyle/>
          <a:p>
            <a:r>
              <a:rPr lang="en-US" altLang="zh-CN" dirty="0"/>
              <a:t>      </a:t>
            </a:r>
            <a:r>
              <a:rPr lang="zh-CN" altLang="en-US" dirty="0"/>
              <a:t>柴石滩水库灌区位于云南省昆明市宜良县境内，</a:t>
            </a:r>
            <a:r>
              <a:rPr lang="zh-CN" altLang="en-US" dirty="0" smtClean="0"/>
              <a:t>珠江</a:t>
            </a:r>
            <a:r>
              <a:rPr lang="zh-CN" altLang="en-US" dirty="0"/>
              <a:t>流域南盘江干流柴石滩水库下游。该工程建设任务</a:t>
            </a:r>
            <a:r>
              <a:rPr lang="zh-CN" altLang="en-US" dirty="0" smtClean="0"/>
              <a:t>是通</a:t>
            </a:r>
            <a:r>
              <a:rPr lang="zh-CN" altLang="en-US" dirty="0"/>
              <a:t>过配套建设灌区，有效发挥水库的灌溉、供水效益</a:t>
            </a:r>
            <a:r>
              <a:rPr lang="zh-CN" altLang="en-US" dirty="0" smtClean="0"/>
              <a:t>，并</a:t>
            </a:r>
            <a:r>
              <a:rPr lang="zh-CN" altLang="en-US" dirty="0"/>
              <a:t>为保护高原湖泊阳宗海生态环境创造条件。设计灌</a:t>
            </a:r>
            <a:r>
              <a:rPr lang="zh-CN" altLang="en-US" dirty="0" smtClean="0"/>
              <a:t>溉面</a:t>
            </a:r>
            <a:r>
              <a:rPr lang="zh-CN" altLang="en-US" dirty="0"/>
              <a:t>积37.81万亩，多年平均供水量1.76亿立方米，工</a:t>
            </a:r>
            <a:r>
              <a:rPr lang="zh-CN" altLang="en-US" dirty="0" smtClean="0"/>
              <a:t>程总</a:t>
            </a:r>
            <a:r>
              <a:rPr lang="zh-CN" altLang="en-US" dirty="0"/>
              <a:t>投资32.76亿元。该工程建成后，可有效发挥已建水库的灌溉效益，提高灌区粮食产量和农业综合生产能力</a:t>
            </a:r>
            <a:r>
              <a:rPr lang="zh-CN" altLang="en-US" dirty="0" smtClean="0"/>
              <a:t>，促</a:t>
            </a:r>
            <a:r>
              <a:rPr lang="zh-CN" altLang="en-US" dirty="0"/>
              <a:t>进高原特色农业发展，替代阳宗海部分灌溉面积，</a:t>
            </a:r>
            <a:r>
              <a:rPr lang="zh-CN" altLang="en-US" dirty="0" smtClean="0"/>
              <a:t>为保</a:t>
            </a:r>
            <a:r>
              <a:rPr lang="zh-CN" altLang="en-US" dirty="0"/>
              <a:t>护高原湖泊阳宗海生态环境及石林石漠化治理创造</a:t>
            </a:r>
            <a:r>
              <a:rPr lang="zh-CN" altLang="en-US" dirty="0" smtClean="0"/>
              <a:t>条件</a:t>
            </a:r>
            <a:r>
              <a:rPr lang="zh-CN" altLang="en-US" dirty="0"/>
              <a:t>，对改善人民生活水平以及脱贫致富均具有重要意</a:t>
            </a:r>
            <a:r>
              <a:rPr lang="zh-CN" altLang="en-US" dirty="0" smtClean="0"/>
              <a:t>义。</a:t>
            </a:r>
            <a:r>
              <a:rPr lang="zh-CN" altLang="en-US" dirty="0"/>
              <a:t>2016年7月，国家发展改革委批复了该工程可行性</a:t>
            </a:r>
            <a:r>
              <a:rPr lang="zh-CN" altLang="en-US" dirty="0" smtClean="0"/>
              <a:t>研究</a:t>
            </a:r>
            <a:r>
              <a:rPr lang="zh-CN" altLang="en-US" dirty="0"/>
              <a:t>报告。同月，工程开工建设。</a:t>
            </a:r>
          </a:p>
        </p:txBody>
      </p:sp>
      <p:sp>
        <p:nvSpPr>
          <p:cNvPr id="8" name="文本框 7"/>
          <p:cNvSpPr txBox="1"/>
          <p:nvPr/>
        </p:nvSpPr>
        <p:spPr>
          <a:xfrm>
            <a:off x="207963" y="-30163"/>
            <a:ext cx="2779861" cy="634020"/>
          </a:xfrm>
          <a:prstGeom prst="rect">
            <a:avLst/>
          </a:prstGeom>
          <a:noFill/>
        </p:spPr>
        <p:txBody>
          <a:bodyPr wrap="square">
            <a:spAutoFit/>
          </a:bodyPr>
          <a:lstStyle/>
          <a:p>
            <a:pPr>
              <a:lnSpc>
                <a:spcPct val="110000"/>
              </a:lnSpc>
              <a:defRPr/>
            </a:pPr>
            <a:r>
              <a:rPr lang="zh-CN" altLang="en-US" sz="3200" b="1" dirty="0" smtClean="0">
                <a:solidFill>
                  <a:srgbClr val="0070C0"/>
                </a:solidFill>
                <a:effectLst>
                  <a:outerShdw blurRad="31750" dist="25400" dir="5400000" algn="tl" rotWithShape="0">
                    <a:srgbClr val="000000">
                      <a:alpha val="25000"/>
                    </a:srgbClr>
                  </a:outerShdw>
                </a:effectLst>
                <a:latin typeface="华文行楷" panose="02010800040101010101" pitchFamily="2" charset="-122"/>
                <a:ea typeface="华文行楷" panose="02010800040101010101" pitchFamily="2" charset="-122"/>
              </a:rPr>
              <a:t>企业部分业绩</a:t>
            </a:r>
            <a:endParaRPr lang="zh-CN" altLang="en-US" sz="3200" b="1" dirty="0">
              <a:solidFill>
                <a:srgbClr val="0070C0"/>
              </a:solidFill>
              <a:effectLst>
                <a:outerShdw blurRad="31750" dist="25400" dir="5400000" algn="tl" rotWithShape="0">
                  <a:srgbClr val="000000">
                    <a:alpha val="25000"/>
                  </a:srgbClr>
                </a:outerShdw>
              </a:effectLst>
              <a:latin typeface="华文行楷" panose="02010800040101010101" pitchFamily="2" charset="-122"/>
              <a:ea typeface="华文行楷" panose="02010800040101010101" pitchFamily="2" charset="-122"/>
            </a:endParaRPr>
          </a:p>
        </p:txBody>
      </p:sp>
      <p:sp>
        <p:nvSpPr>
          <p:cNvPr id="34823" name="文本框 8"/>
          <p:cNvSpPr txBox="1">
            <a:spLocks noChangeArrowheads="1"/>
          </p:cNvSpPr>
          <p:nvPr/>
        </p:nvSpPr>
        <p:spPr bwMode="auto">
          <a:xfrm>
            <a:off x="2336800" y="223838"/>
            <a:ext cx="3721100" cy="368300"/>
          </a:xfrm>
          <a:prstGeom prst="rect">
            <a:avLst/>
          </a:prstGeom>
          <a:noFill/>
          <a:ln w="9525">
            <a:noFill/>
            <a:miter lim="800000"/>
            <a:headEnd/>
            <a:tailEnd/>
          </a:ln>
        </p:spPr>
        <p:txBody>
          <a:bodyPr>
            <a:spAutoFit/>
          </a:bodyPr>
          <a:lstStyle/>
          <a:p>
            <a:r>
              <a:rPr lang="en-US" altLang="zh-CN"/>
              <a:t>           </a:t>
            </a:r>
            <a:r>
              <a:rPr lang="zh-CN" altLang="en-US"/>
              <a:t>昆明市柴石滩水库灌区工程</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图片 1"/>
          <p:cNvPicPr>
            <a:picLocks noChangeAspect="1" noChangeArrowheads="1"/>
          </p:cNvPicPr>
          <p:nvPr/>
        </p:nvPicPr>
        <p:blipFill>
          <a:blip r:embed="rId3" cstate="print"/>
          <a:srcRect/>
          <a:stretch>
            <a:fillRect/>
          </a:stretch>
        </p:blipFill>
        <p:spPr bwMode="auto">
          <a:xfrm>
            <a:off x="90488" y="811213"/>
            <a:ext cx="3992562" cy="1919287"/>
          </a:xfrm>
          <a:prstGeom prst="rect">
            <a:avLst/>
          </a:prstGeom>
          <a:noFill/>
          <a:ln w="9525">
            <a:noFill/>
            <a:miter lim="800000"/>
            <a:headEnd/>
            <a:tailEnd/>
          </a:ln>
        </p:spPr>
      </p:pic>
      <p:sp>
        <p:nvSpPr>
          <p:cNvPr id="35842" name="文本框 2"/>
          <p:cNvSpPr txBox="1">
            <a:spLocks noChangeArrowheads="1"/>
          </p:cNvSpPr>
          <p:nvPr/>
        </p:nvSpPr>
        <p:spPr bwMode="auto">
          <a:xfrm>
            <a:off x="4175125" y="809625"/>
            <a:ext cx="4318000" cy="1476375"/>
          </a:xfrm>
          <a:prstGeom prst="rect">
            <a:avLst/>
          </a:prstGeom>
          <a:noFill/>
          <a:ln w="9525">
            <a:noFill/>
            <a:miter lim="800000"/>
            <a:headEnd/>
            <a:tailEnd/>
          </a:ln>
        </p:spPr>
        <p:txBody>
          <a:bodyPr>
            <a:spAutoFit/>
          </a:bodyPr>
          <a:lstStyle/>
          <a:p>
            <a:r>
              <a:rPr lang="zh-CN" altLang="en-US"/>
              <a:t>2017年6月，公司与中国电建昆明勘测设计院有限公司合作成立了河长制研究中心，专门负责河长制相关业务的研发和推广。积极参与到地方政府的河长制研究工作中，开展相关业务，助力企业转型升级。</a:t>
            </a:r>
          </a:p>
        </p:txBody>
      </p:sp>
      <p:pic>
        <p:nvPicPr>
          <p:cNvPr id="35843" name="图片 3"/>
          <p:cNvPicPr>
            <a:picLocks noChangeAspect="1" noChangeArrowheads="1"/>
          </p:cNvPicPr>
          <p:nvPr/>
        </p:nvPicPr>
        <p:blipFill>
          <a:blip r:embed="rId4" cstate="print"/>
          <a:srcRect/>
          <a:stretch>
            <a:fillRect/>
          </a:stretch>
        </p:blipFill>
        <p:spPr bwMode="auto">
          <a:xfrm>
            <a:off x="166688" y="3048000"/>
            <a:ext cx="4127500" cy="2287588"/>
          </a:xfrm>
          <a:prstGeom prst="rect">
            <a:avLst/>
          </a:prstGeom>
          <a:noFill/>
          <a:ln w="9525">
            <a:noFill/>
            <a:miter lim="800000"/>
            <a:headEnd/>
            <a:tailEnd/>
          </a:ln>
        </p:spPr>
      </p:pic>
      <p:pic>
        <p:nvPicPr>
          <p:cNvPr id="35844" name="图片 4"/>
          <p:cNvPicPr>
            <a:picLocks noChangeAspect="1" noChangeArrowheads="1"/>
          </p:cNvPicPr>
          <p:nvPr/>
        </p:nvPicPr>
        <p:blipFill>
          <a:blip r:embed="rId5" cstate="print"/>
          <a:srcRect/>
          <a:stretch>
            <a:fillRect/>
          </a:stretch>
        </p:blipFill>
        <p:spPr bwMode="auto">
          <a:xfrm>
            <a:off x="4835525" y="3048000"/>
            <a:ext cx="3714750" cy="2287588"/>
          </a:xfrm>
          <a:prstGeom prst="rect">
            <a:avLst/>
          </a:prstGeom>
          <a:noFill/>
          <a:ln w="9525">
            <a:noFill/>
            <a:miter lim="800000"/>
            <a:headEnd/>
            <a:tailEnd/>
          </a:ln>
        </p:spPr>
      </p:pic>
      <p:sp>
        <p:nvSpPr>
          <p:cNvPr id="35845" name="文本框 5"/>
          <p:cNvSpPr txBox="1">
            <a:spLocks noChangeArrowheads="1"/>
          </p:cNvSpPr>
          <p:nvPr/>
        </p:nvSpPr>
        <p:spPr bwMode="auto">
          <a:xfrm>
            <a:off x="269875" y="230188"/>
            <a:ext cx="3986213" cy="460375"/>
          </a:xfrm>
          <a:prstGeom prst="rect">
            <a:avLst/>
          </a:prstGeom>
          <a:noFill/>
          <a:ln w="9525">
            <a:noFill/>
            <a:miter lim="800000"/>
            <a:headEnd/>
            <a:tailEnd/>
          </a:ln>
        </p:spPr>
        <p:txBody>
          <a:bodyPr>
            <a:spAutoFit/>
          </a:bodyPr>
          <a:lstStyle/>
          <a:p>
            <a:r>
              <a:rPr lang="zh-CN" altLang="en-US" sz="2400" b="1"/>
              <a:t>河长制研究中心</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文本框 1"/>
          <p:cNvSpPr txBox="1">
            <a:spLocks noChangeArrowheads="1"/>
          </p:cNvSpPr>
          <p:nvPr/>
        </p:nvSpPr>
        <p:spPr bwMode="auto">
          <a:xfrm>
            <a:off x="303213" y="246063"/>
            <a:ext cx="3459162" cy="368300"/>
          </a:xfrm>
          <a:prstGeom prst="rect">
            <a:avLst/>
          </a:prstGeom>
          <a:noFill/>
          <a:ln w="9525">
            <a:noFill/>
            <a:miter lim="800000"/>
            <a:headEnd/>
            <a:tailEnd/>
          </a:ln>
        </p:spPr>
        <p:txBody>
          <a:bodyPr>
            <a:spAutoFit/>
          </a:bodyPr>
          <a:lstStyle/>
          <a:p>
            <a:r>
              <a:rPr lang="zh-CN" altLang="en-US" b="1"/>
              <a:t>河长制研究中心</a:t>
            </a:r>
            <a:endParaRPr lang="zh-CN" altLang="en-US"/>
          </a:p>
        </p:txBody>
      </p:sp>
      <p:sp>
        <p:nvSpPr>
          <p:cNvPr id="36866" name="文本框 2"/>
          <p:cNvSpPr txBox="1">
            <a:spLocks noChangeArrowheads="1"/>
          </p:cNvSpPr>
          <p:nvPr/>
        </p:nvSpPr>
        <p:spPr bwMode="auto">
          <a:xfrm>
            <a:off x="647700" y="3338513"/>
            <a:ext cx="7672388" cy="2030412"/>
          </a:xfrm>
          <a:prstGeom prst="rect">
            <a:avLst/>
          </a:prstGeom>
          <a:noFill/>
          <a:ln w="9525">
            <a:noFill/>
            <a:miter lim="800000"/>
            <a:headEnd/>
            <a:tailEnd/>
          </a:ln>
        </p:spPr>
        <p:txBody>
          <a:bodyPr>
            <a:spAutoFit/>
          </a:bodyPr>
          <a:lstStyle/>
          <a:p>
            <a:r>
              <a:rPr lang="en-US" altLang="zh-CN" dirty="0"/>
              <a:t>     </a:t>
            </a:r>
            <a:r>
              <a:rPr lang="zh-CN" altLang="en-US" dirty="0"/>
              <a:t>河长制研究中心定位为政府河长制工作“全流程、全方位”的技术支撑团队。主要协助各级政府解读河长制相关政策，制定本级政府的河长制制度体系、构建河长制组织体系、理清河长制深化落实的行动方案。</a:t>
            </a:r>
          </a:p>
          <a:p>
            <a:r>
              <a:rPr lang="zh-CN" altLang="en-US" dirty="0"/>
              <a:t>实行“一河一策、一湖一策”编制，对河湖进行全面体检，对于健康河流提出管理和保护措施让其保持健康；对处于亚健康和不健康状态的河流开处方，提出治疗方案，改善河湖健康状况，最终使“水清、河畅、岸绿、景美”的美好蓝图变为现实。</a:t>
            </a:r>
          </a:p>
        </p:txBody>
      </p:sp>
      <p:pic>
        <p:nvPicPr>
          <p:cNvPr id="36867" name="图片 3"/>
          <p:cNvPicPr>
            <a:picLocks noChangeAspect="1" noChangeArrowheads="1"/>
          </p:cNvPicPr>
          <p:nvPr/>
        </p:nvPicPr>
        <p:blipFill>
          <a:blip r:embed="rId3" cstate="print"/>
          <a:srcRect/>
          <a:stretch>
            <a:fillRect/>
          </a:stretch>
        </p:blipFill>
        <p:spPr bwMode="auto">
          <a:xfrm>
            <a:off x="649288" y="614363"/>
            <a:ext cx="7743825" cy="2576512"/>
          </a:xfrm>
          <a:prstGeom prst="rect">
            <a:avLst/>
          </a:prstGeom>
          <a:noFill/>
          <a:ln w="9525">
            <a:noFill/>
            <a:miter lim="800000"/>
            <a:headEnd/>
            <a:tailEnd/>
          </a:ln>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H_Other_1"/>
          <p:cNvSpPr/>
          <p:nvPr>
            <p:custDataLst>
              <p:tags r:id="rId2"/>
            </p:custDataLst>
          </p:nvPr>
        </p:nvSpPr>
        <p:spPr>
          <a:xfrm>
            <a:off x="582613" y="3551238"/>
            <a:ext cx="8355012" cy="722312"/>
          </a:xfrm>
          <a:prstGeom prst="rightArrow">
            <a:avLst>
              <a:gd name="adj1" fmla="val 53492"/>
              <a:gd name="adj2" fmla="val 8253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buFontTx/>
              <a:buNone/>
              <a:defRPr/>
            </a:pPr>
            <a:endParaRPr lang="en-GB">
              <a:sym typeface="Arial" panose="020B0604020202020204" pitchFamily="34" charset="0"/>
            </a:endParaRPr>
          </a:p>
        </p:txBody>
      </p:sp>
      <p:sp>
        <p:nvSpPr>
          <p:cNvPr id="9" name="MH_Other_2"/>
          <p:cNvSpPr/>
          <p:nvPr>
            <p:custDataLst>
              <p:tags r:id="rId3"/>
            </p:custDataLst>
          </p:nvPr>
        </p:nvSpPr>
        <p:spPr>
          <a:xfrm rot="5400000">
            <a:off x="2195513" y="2581275"/>
            <a:ext cx="1512888" cy="4681537"/>
          </a:xfrm>
          <a:prstGeom prst="bentArrow">
            <a:avLst>
              <a:gd name="adj1" fmla="val 9441"/>
              <a:gd name="adj2" fmla="val 12901"/>
              <a:gd name="adj3" fmla="val 16613"/>
              <a:gd name="adj4" fmla="val 40158"/>
            </a:avLst>
          </a:prstGeom>
          <a:solidFill>
            <a:srgbClr val="7030A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buFontTx/>
              <a:buNone/>
              <a:defRPr/>
            </a:pPr>
            <a:endParaRPr lang="en-GB" sz="1355">
              <a:sym typeface="Arial" panose="020B0604020202020204" pitchFamily="34" charset="0"/>
            </a:endParaRPr>
          </a:p>
        </p:txBody>
      </p:sp>
      <p:sp>
        <p:nvSpPr>
          <p:cNvPr id="12" name="MH_Other_5"/>
          <p:cNvSpPr/>
          <p:nvPr>
            <p:custDataLst>
              <p:tags r:id="rId4"/>
            </p:custDataLst>
          </p:nvPr>
        </p:nvSpPr>
        <p:spPr>
          <a:xfrm rot="16200000" flipV="1">
            <a:off x="1522413" y="1139825"/>
            <a:ext cx="1570038" cy="3449637"/>
          </a:xfrm>
          <a:prstGeom prst="bentArrow">
            <a:avLst>
              <a:gd name="adj1" fmla="val 9441"/>
              <a:gd name="adj2" fmla="val 12901"/>
              <a:gd name="adj3" fmla="val 16613"/>
              <a:gd name="adj4" fmla="val 4015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buFontTx/>
              <a:buNone/>
              <a:defRPr/>
            </a:pPr>
            <a:endParaRPr lang="en-GB">
              <a:sym typeface="Arial" panose="020B0604020202020204" pitchFamily="34" charset="0"/>
            </a:endParaRPr>
          </a:p>
        </p:txBody>
      </p:sp>
      <p:sp>
        <p:nvSpPr>
          <p:cNvPr id="13" name="MH_Other_6"/>
          <p:cNvSpPr/>
          <p:nvPr>
            <p:custDataLst>
              <p:tags r:id="rId5"/>
            </p:custDataLst>
          </p:nvPr>
        </p:nvSpPr>
        <p:spPr>
          <a:xfrm rot="10800000" flipV="1">
            <a:off x="4302125" y="1584325"/>
            <a:ext cx="3689350" cy="1955800"/>
          </a:xfrm>
          <a:prstGeom prst="bentArrow">
            <a:avLst>
              <a:gd name="adj1" fmla="val 9441"/>
              <a:gd name="adj2" fmla="val 12901"/>
              <a:gd name="adj3" fmla="val 16613"/>
              <a:gd name="adj4" fmla="val 40158"/>
            </a:avLst>
          </a:prstGeom>
          <a:solidFill>
            <a:srgbClr val="F3ABE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buFontTx/>
              <a:buNone/>
              <a:defRPr/>
            </a:pPr>
            <a:endParaRPr lang="en-GB" sz="1355">
              <a:sym typeface="Arial" panose="020B0604020202020204" pitchFamily="34" charset="0"/>
            </a:endParaRPr>
          </a:p>
        </p:txBody>
      </p:sp>
      <p:sp>
        <p:nvSpPr>
          <p:cNvPr id="2058" name="MH_SubTitle_1"/>
          <p:cNvSpPr txBox="1">
            <a:spLocks noChangeArrowheads="1"/>
          </p:cNvSpPr>
          <p:nvPr>
            <p:custDataLst>
              <p:tags r:id="rId6"/>
            </p:custDataLst>
          </p:nvPr>
        </p:nvSpPr>
        <p:spPr bwMode="auto">
          <a:xfrm>
            <a:off x="1466850" y="1763713"/>
            <a:ext cx="1355725" cy="488950"/>
          </a:xfrm>
          <a:prstGeom prst="rect">
            <a:avLst/>
          </a:prstGeom>
          <a:noFill/>
          <a:ln>
            <a:noFill/>
          </a:ln>
        </p:spPr>
        <p:txBody>
          <a:bodyPr lIns="0" tIns="0" rIns="0" bIns="0" anchor="ctr">
            <a:norm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buFontTx/>
              <a:buNone/>
              <a:defRPr/>
            </a:pPr>
            <a:r>
              <a:rPr lang="zh-CN" altLang="en-US" sz="2665" b="1" dirty="0" smtClean="0">
                <a:solidFill>
                  <a:srgbClr val="FF0000"/>
                </a:solidFill>
                <a:latin typeface="+mj-lt"/>
                <a:ea typeface="+mj-ea"/>
                <a:cs typeface="+mj-cs"/>
                <a:sym typeface="Arial" panose="020B0604020202020204" pitchFamily="34" charset="0"/>
              </a:rPr>
              <a:t>横向</a:t>
            </a:r>
          </a:p>
        </p:txBody>
      </p:sp>
      <p:sp>
        <p:nvSpPr>
          <p:cNvPr id="47" name="MH_Text_1"/>
          <p:cNvSpPr txBox="1">
            <a:spLocks noChangeArrowheads="1"/>
          </p:cNvSpPr>
          <p:nvPr>
            <p:custDataLst>
              <p:tags r:id="rId7"/>
            </p:custDataLst>
          </p:nvPr>
        </p:nvSpPr>
        <p:spPr bwMode="auto">
          <a:xfrm>
            <a:off x="522288" y="2393950"/>
            <a:ext cx="2835275" cy="885825"/>
          </a:xfrm>
          <a:prstGeom prst="rect">
            <a:avLst/>
          </a:prstGeom>
          <a:noFill/>
          <a:ln w="9525">
            <a:noFill/>
            <a:miter lim="800000"/>
            <a:headEnd/>
            <a:tailEnd/>
          </a:ln>
        </p:spPr>
        <p:txBody>
          <a:bodyPr lIns="0" tIns="0" rIns="0" bIns="0"/>
          <a:lstStyle/>
          <a:p>
            <a:pPr defTabSz="911225">
              <a:spcBef>
                <a:spcPct val="20000"/>
              </a:spcBef>
            </a:pPr>
            <a:r>
              <a:rPr lang="en-US" altLang="zh-CN" sz="2200" b="1">
                <a:sym typeface="Arial" pitchFamily="34" charset="0"/>
              </a:rPr>
              <a:t>通过合作、授权、设立分支机构等方式开拓市场，并向省外市场延伸</a:t>
            </a:r>
          </a:p>
        </p:txBody>
      </p:sp>
      <p:sp>
        <p:nvSpPr>
          <p:cNvPr id="2060" name="MH_SubTitle_3"/>
          <p:cNvSpPr txBox="1">
            <a:spLocks noChangeArrowheads="1"/>
          </p:cNvSpPr>
          <p:nvPr>
            <p:custDataLst>
              <p:tags r:id="rId8"/>
            </p:custDataLst>
          </p:nvPr>
        </p:nvSpPr>
        <p:spPr bwMode="auto">
          <a:xfrm>
            <a:off x="5292725" y="1989138"/>
            <a:ext cx="1354138" cy="488950"/>
          </a:xfrm>
          <a:prstGeom prst="rect">
            <a:avLst/>
          </a:prstGeom>
          <a:noFill/>
          <a:ln>
            <a:noFill/>
          </a:ln>
        </p:spPr>
        <p:txBody>
          <a:bodyPr lIns="0" tIns="0" rIns="0" bIns="0" anchor="ctr">
            <a:normAutofit/>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buFontTx/>
              <a:buNone/>
              <a:defRPr/>
            </a:pPr>
            <a:r>
              <a:rPr lang="zh-CN" altLang="en-US" sz="2665" b="1" dirty="0" smtClean="0">
                <a:solidFill>
                  <a:srgbClr val="FF0000"/>
                </a:solidFill>
                <a:latin typeface="+mj-lt"/>
                <a:ea typeface="+mj-ea"/>
                <a:cs typeface="+mj-cs"/>
                <a:sym typeface="Arial" panose="020B0604020202020204" pitchFamily="34" charset="0"/>
              </a:rPr>
              <a:t>纵向</a:t>
            </a:r>
          </a:p>
        </p:txBody>
      </p:sp>
      <p:sp>
        <p:nvSpPr>
          <p:cNvPr id="49" name="MH_Text_3"/>
          <p:cNvSpPr txBox="1">
            <a:spLocks noChangeArrowheads="1"/>
          </p:cNvSpPr>
          <p:nvPr>
            <p:custDataLst>
              <p:tags r:id="rId9"/>
            </p:custDataLst>
          </p:nvPr>
        </p:nvSpPr>
        <p:spPr bwMode="auto">
          <a:xfrm>
            <a:off x="4481513" y="2484438"/>
            <a:ext cx="2814637" cy="1030287"/>
          </a:xfrm>
          <a:prstGeom prst="rect">
            <a:avLst/>
          </a:prstGeom>
          <a:noFill/>
          <a:ln w="9525">
            <a:noFill/>
            <a:miter lim="800000"/>
            <a:headEnd/>
            <a:tailEnd/>
          </a:ln>
        </p:spPr>
        <p:txBody>
          <a:bodyPr lIns="0" tIns="0" rIns="0" bIns="0"/>
          <a:lstStyle/>
          <a:p>
            <a:pPr defTabSz="911225">
              <a:spcBef>
                <a:spcPct val="20000"/>
              </a:spcBef>
            </a:pPr>
            <a:r>
              <a:rPr lang="en-US" altLang="zh-CN" sz="2200" b="1">
                <a:sym typeface="Arial" pitchFamily="34" charset="0"/>
              </a:rPr>
              <a:t>通过成立商贸公司、收购工程施工公司，打通水利工程产业链中游</a:t>
            </a:r>
          </a:p>
        </p:txBody>
      </p:sp>
      <p:sp>
        <p:nvSpPr>
          <p:cNvPr id="2064" name="MH_SubTitle_2"/>
          <p:cNvSpPr txBox="1">
            <a:spLocks noChangeArrowheads="1"/>
          </p:cNvSpPr>
          <p:nvPr>
            <p:custDataLst>
              <p:tags r:id="rId10"/>
            </p:custDataLst>
          </p:nvPr>
        </p:nvSpPr>
        <p:spPr bwMode="auto">
          <a:xfrm>
            <a:off x="2097088" y="5768975"/>
            <a:ext cx="1354137" cy="488950"/>
          </a:xfrm>
          <a:prstGeom prst="rect">
            <a:avLst/>
          </a:prstGeom>
          <a:noFill/>
          <a:ln>
            <a:noFill/>
          </a:ln>
        </p:spPr>
        <p:txBody>
          <a:bodyPr lIns="0" tIns="0" rIns="0" bIns="0" anchor="ctr">
            <a:normAutofit fontScale="92500"/>
          </a:bodyPr>
          <a:lstStyle>
            <a:lvl1pPr defTabSz="911225">
              <a:defRPr>
                <a:solidFill>
                  <a:schemeClr val="tx1"/>
                </a:solidFill>
                <a:latin typeface="Calibri" panose="020F0502020204030204" pitchFamily="34" charset="0"/>
                <a:ea typeface="宋体" panose="02010600030101010101" pitchFamily="2" charset="-122"/>
              </a:defRPr>
            </a:lvl1pPr>
            <a:lvl2pPr marL="742950" indent="-285750" defTabSz="911225">
              <a:defRPr>
                <a:solidFill>
                  <a:schemeClr val="tx1"/>
                </a:solidFill>
                <a:latin typeface="Calibri" panose="020F0502020204030204" pitchFamily="34" charset="0"/>
                <a:ea typeface="宋体" panose="02010600030101010101" pitchFamily="2" charset="-122"/>
              </a:defRPr>
            </a:lvl2pPr>
            <a:lvl3pPr marL="1143000" indent="-228600" defTabSz="911225">
              <a:defRPr>
                <a:solidFill>
                  <a:schemeClr val="tx1"/>
                </a:solidFill>
                <a:latin typeface="Calibri" panose="020F0502020204030204" pitchFamily="34" charset="0"/>
                <a:ea typeface="宋体" panose="02010600030101010101" pitchFamily="2" charset="-122"/>
              </a:defRPr>
            </a:lvl3pPr>
            <a:lvl4pPr marL="1600200" indent="-228600" defTabSz="911225">
              <a:defRPr>
                <a:solidFill>
                  <a:schemeClr val="tx1"/>
                </a:solidFill>
                <a:latin typeface="Calibri" panose="020F0502020204030204" pitchFamily="34" charset="0"/>
                <a:ea typeface="宋体" panose="02010600030101010101" pitchFamily="2" charset="-122"/>
              </a:defRPr>
            </a:lvl4pPr>
            <a:lvl5pPr marL="2057400" indent="-228600" defTabSz="911225">
              <a:defRPr>
                <a:solidFill>
                  <a:schemeClr val="tx1"/>
                </a:solidFill>
                <a:latin typeface="Calibri" panose="020F050202020403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buFontTx/>
              <a:buNone/>
              <a:defRPr/>
            </a:pPr>
            <a:r>
              <a:rPr lang="zh-CN" altLang="en-US" sz="2665" b="1" dirty="0" smtClean="0">
                <a:solidFill>
                  <a:srgbClr val="FF0000"/>
                </a:solidFill>
                <a:latin typeface="+mj-lt"/>
                <a:ea typeface="+mj-ea"/>
                <a:cs typeface="+mj-cs"/>
                <a:sym typeface="Arial" panose="020B0604020202020204" pitchFamily="34" charset="0"/>
              </a:rPr>
              <a:t>政企合作</a:t>
            </a:r>
          </a:p>
        </p:txBody>
      </p:sp>
      <p:sp>
        <p:nvSpPr>
          <p:cNvPr id="53" name="MH_Text_2"/>
          <p:cNvSpPr txBox="1">
            <a:spLocks noChangeArrowheads="1"/>
          </p:cNvSpPr>
          <p:nvPr>
            <p:custDataLst>
              <p:tags r:id="rId11"/>
            </p:custDataLst>
          </p:nvPr>
        </p:nvSpPr>
        <p:spPr bwMode="auto">
          <a:xfrm>
            <a:off x="701675" y="4508500"/>
            <a:ext cx="4049713" cy="1260475"/>
          </a:xfrm>
          <a:prstGeom prst="rect">
            <a:avLst/>
          </a:prstGeom>
          <a:noFill/>
          <a:ln w="9525">
            <a:noFill/>
            <a:miter lim="800000"/>
            <a:headEnd/>
            <a:tailEnd/>
          </a:ln>
        </p:spPr>
        <p:txBody>
          <a:bodyPr lIns="0" tIns="0" rIns="0" bIns="0" anchor="b"/>
          <a:lstStyle/>
          <a:p>
            <a:pPr defTabSz="911225">
              <a:spcBef>
                <a:spcPct val="20000"/>
              </a:spcBef>
            </a:pPr>
            <a:r>
              <a:rPr lang="en-US" altLang="zh-CN" sz="2200" b="1">
                <a:sym typeface="Arial" pitchFamily="34" charset="0"/>
              </a:rPr>
              <a:t>通过政企合作，开拓水利设施管理市场，最终形成设计、施工和物流、运营的产业闭环，为公司持续发展奠定基础。</a:t>
            </a:r>
          </a:p>
        </p:txBody>
      </p:sp>
      <p:sp>
        <p:nvSpPr>
          <p:cNvPr id="41995" name="灯片编号占位符 1"/>
          <p:cNvSpPr>
            <a:spLocks noGrp="1" noChangeArrowheads="1"/>
          </p:cNvSpPr>
          <p:nvPr>
            <p:ph type="sldNum" sz="quarter" idx="4294967295"/>
          </p:nvPr>
        </p:nvSpPr>
        <p:spPr bwMode="auto">
          <a:xfrm>
            <a:off x="6457950" y="6356350"/>
            <a:ext cx="2057400" cy="365125"/>
          </a:xfrm>
          <a:prstGeom prst="rect">
            <a:avLst/>
          </a:prstGeom>
          <a:noFill/>
          <a:ln>
            <a:miter lim="800000"/>
            <a:headEnd/>
            <a:tailEnd/>
          </a:ln>
        </p:spPr>
        <p:txBody>
          <a:bodyPr/>
          <a:lstStyle/>
          <a:p>
            <a:fld id="{5A51E5AD-CA00-498C-A27E-E9957E50B429}" type="slidenum">
              <a:rPr lang="zh-CN" altLang="en-US"/>
              <a:pPr/>
              <a:t>19</a:t>
            </a:fld>
            <a:endParaRPr lang="zh-CN" altLang="en-US"/>
          </a:p>
        </p:txBody>
      </p:sp>
      <p:sp>
        <p:nvSpPr>
          <p:cNvPr id="23" name="제목 3"/>
          <p:cNvSpPr txBox="1"/>
          <p:nvPr/>
        </p:nvSpPr>
        <p:spPr bwMode="auto">
          <a:xfrm>
            <a:off x="127000" y="95250"/>
            <a:ext cx="8572500" cy="488950"/>
          </a:xfrm>
          <a:prstGeom prst="rect">
            <a:avLst/>
          </a:prstGeom>
          <a:noFill/>
          <a:ln w="9525">
            <a:noFill/>
            <a:miter lim="800000"/>
          </a:ln>
        </p:spPr>
        <p:txBody>
          <a:bodyPr anchor="ctr"/>
          <a:lstStyle/>
          <a:p>
            <a:pPr>
              <a:lnSpc>
                <a:spcPct val="110000"/>
              </a:lnSpc>
              <a:defRPr/>
            </a:pPr>
            <a:r>
              <a:rPr lang="zh-CN" altLang="en-US" sz="4000" b="1" dirty="0">
                <a:solidFill>
                  <a:srgbClr val="0070C0"/>
                </a:solidFill>
                <a:effectLst>
                  <a:outerShdw blurRad="31750" dist="25400" dir="5400000" algn="tl" rotWithShape="0">
                    <a:srgbClr val="000000">
                      <a:alpha val="25000"/>
                    </a:srgbClr>
                  </a:outerShdw>
                </a:effectLst>
                <a:latin typeface="华文行楷" panose="02010800040101010101" pitchFamily="2" charset="-122"/>
                <a:ea typeface="华文行楷" panose="02010800040101010101" pitchFamily="2" charset="-122"/>
              </a:rPr>
              <a:t>公司目标</a:t>
            </a:r>
          </a:p>
        </p:txBody>
      </p:sp>
      <p:sp>
        <p:nvSpPr>
          <p:cNvPr id="24" name="矩形 23"/>
          <p:cNvSpPr/>
          <p:nvPr/>
        </p:nvSpPr>
        <p:spPr>
          <a:xfrm>
            <a:off x="251520" y="638690"/>
            <a:ext cx="6705745" cy="810090"/>
          </a:xfrm>
          <a:prstGeom prst="rect">
            <a:avLst/>
          </a:prstGeom>
          <a:solidFill>
            <a:srgbClr val="F3ABE4"/>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buFontTx/>
              <a:buNone/>
              <a:defRPr/>
            </a:pPr>
            <a:r>
              <a:rPr lang="en-US" altLang="zh-CN" sz="2800" b="1" dirty="0">
                <a:latin typeface="+mn-ea"/>
              </a:rPr>
              <a:t>B</a:t>
            </a:r>
            <a:r>
              <a:rPr lang="zh-CN" altLang="en-US" sz="2800" b="1" dirty="0">
                <a:latin typeface="+mn-ea"/>
              </a:rPr>
              <a:t>、实现水利工程全产业链业务闭环</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2"/>
                                        </p:tgtEl>
                                        <p:attrNameLst>
                                          <p:attrName>ppt_w</p:attrName>
                                        </p:attrNameLst>
                                      </p:cBhvr>
                                      <p:tavLst>
                                        <p:tav tm="0">
                                          <p:val>
                                            <p:strVal val="#ppt_w*.05"/>
                                          </p:val>
                                        </p:tav>
                                        <p:tav tm="100000">
                                          <p:val>
                                            <p:strVal val="#ppt_w"/>
                                          </p:val>
                                        </p:tav>
                                      </p:tavLst>
                                    </p:anim>
                                    <p:anim calcmode="lin" valueType="num">
                                      <p:cBhvr>
                                        <p:cTn id="10" dur="1000" fill="hold"/>
                                        <p:tgtEl>
                                          <p:spTgt spid="1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2"/>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0" dur="1000" fill="hold"/>
                                        <p:tgtEl>
                                          <p:spTgt spid="8"/>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8"/>
                                        </p:tgtEl>
                                      </p:cBhvr>
                                    </p:animEffect>
                                  </p:childTnLst>
                                </p:cTn>
                              </p:par>
                              <p:par>
                                <p:cTn id="25" presetID="25" presetClass="entr" presetSubtype="0" fill="hold" grpId="0" nodeType="withEffect">
                                  <p:stCondLst>
                                    <p:cond delay="0"/>
                                  </p:stCondLst>
                                  <p:childTnLst>
                                    <p:set>
                                      <p:cBhvr>
                                        <p:cTn id="26" dur="1" fill="hold">
                                          <p:stCondLst>
                                            <p:cond delay="0"/>
                                          </p:stCondLst>
                                        </p:cTn>
                                        <p:tgtEl>
                                          <p:spTgt spid="2058"/>
                                        </p:tgtEl>
                                        <p:attrNameLst>
                                          <p:attrName>style.visibility</p:attrName>
                                        </p:attrNameLst>
                                      </p:cBhvr>
                                      <p:to>
                                        <p:strVal val="visible"/>
                                      </p:to>
                                    </p:set>
                                    <p:anim calcmode="lin" valueType="num">
                                      <p:cBhvr>
                                        <p:cTn id="27" dur="500" decel="50000" fill="hold">
                                          <p:stCondLst>
                                            <p:cond delay="0"/>
                                          </p:stCondLst>
                                        </p:cTn>
                                        <p:tgtEl>
                                          <p:spTgt spid="2058"/>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2058"/>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2058"/>
                                        </p:tgtEl>
                                        <p:attrNameLst>
                                          <p:attrName>ppt_w</p:attrName>
                                        </p:attrNameLst>
                                      </p:cBhvr>
                                      <p:tavLst>
                                        <p:tav tm="0">
                                          <p:val>
                                            <p:strVal val="#ppt_w*.05"/>
                                          </p:val>
                                        </p:tav>
                                        <p:tav tm="100000">
                                          <p:val>
                                            <p:strVal val="#ppt_w"/>
                                          </p:val>
                                        </p:tav>
                                      </p:tavLst>
                                    </p:anim>
                                    <p:anim calcmode="lin" valueType="num">
                                      <p:cBhvr>
                                        <p:cTn id="30" dur="1000" fill="hold"/>
                                        <p:tgtEl>
                                          <p:spTgt spid="2058"/>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2058"/>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2058"/>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2058"/>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2058"/>
                                        </p:tgtEl>
                                      </p:cBhvr>
                                    </p:animEffect>
                                  </p:childTnLst>
                                </p:cTn>
                              </p:par>
                              <p:par>
                                <p:cTn id="35" presetID="25"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p:cTn id="37" dur="500" decel="50000" fill="hold">
                                          <p:stCondLst>
                                            <p:cond delay="0"/>
                                          </p:stCondLst>
                                        </p:cTn>
                                        <p:tgtEl>
                                          <p:spTgt spid="47"/>
                                        </p:tgtEl>
                                        <p:attrNameLst>
                                          <p:attrName>style.rotation</p:attrName>
                                        </p:attrNameLst>
                                      </p:cBhvr>
                                      <p:tavLst>
                                        <p:tav tm="0">
                                          <p:val>
                                            <p:fltVal val="-90"/>
                                          </p:val>
                                        </p:tav>
                                        <p:tav tm="100000">
                                          <p:val>
                                            <p:fltVal val="0"/>
                                          </p:val>
                                        </p:tav>
                                      </p:tavLst>
                                    </p:anim>
                                    <p:anim calcmode="lin" valueType="num">
                                      <p:cBhvr>
                                        <p:cTn id="38" dur="500" decel="50000" fill="hold">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39" dur="500" accel="50000" fill="hold">
                                          <p:stCondLst>
                                            <p:cond delay="500"/>
                                          </p:stCondLst>
                                        </p:cTn>
                                        <p:tgtEl>
                                          <p:spTgt spid="47"/>
                                        </p:tgtEl>
                                        <p:attrNameLst>
                                          <p:attrName>ppt_w</p:attrName>
                                        </p:attrNameLst>
                                      </p:cBhvr>
                                      <p:tavLst>
                                        <p:tav tm="0">
                                          <p:val>
                                            <p:strVal val="#ppt_w*.05"/>
                                          </p:val>
                                        </p:tav>
                                        <p:tav tm="100000">
                                          <p:val>
                                            <p:strVal val="#ppt_w"/>
                                          </p:val>
                                        </p:tav>
                                      </p:tavLst>
                                    </p:anim>
                                    <p:anim calcmode="lin" valueType="num">
                                      <p:cBhvr>
                                        <p:cTn id="40" dur="1000" fill="hold"/>
                                        <p:tgtEl>
                                          <p:spTgt spid="47"/>
                                        </p:tgtEl>
                                        <p:attrNameLst>
                                          <p:attrName>ppt_h</p:attrName>
                                        </p:attrNameLst>
                                      </p:cBhvr>
                                      <p:tavLst>
                                        <p:tav tm="0">
                                          <p:val>
                                            <p:strVal val="#ppt_h"/>
                                          </p:val>
                                        </p:tav>
                                        <p:tav tm="100000">
                                          <p:val>
                                            <p:strVal val="#ppt_h"/>
                                          </p:val>
                                        </p:tav>
                                      </p:tavLst>
                                    </p:anim>
                                    <p:anim calcmode="lin" valueType="num">
                                      <p:cBhvr>
                                        <p:cTn id="41" dur="500" decel="50000" fill="hold">
                                          <p:stCondLst>
                                            <p:cond delay="0"/>
                                          </p:stCondLst>
                                        </p:cTn>
                                        <p:tgtEl>
                                          <p:spTgt spid="47"/>
                                        </p:tgtEl>
                                        <p:attrNameLst>
                                          <p:attrName>ppt_x</p:attrName>
                                        </p:attrNameLst>
                                      </p:cBhvr>
                                      <p:tavLst>
                                        <p:tav tm="0">
                                          <p:val>
                                            <p:strVal val="#ppt_x+.4"/>
                                          </p:val>
                                        </p:tav>
                                        <p:tav tm="100000">
                                          <p:val>
                                            <p:strVal val="#ppt_x"/>
                                          </p:val>
                                        </p:tav>
                                      </p:tavLst>
                                    </p:anim>
                                    <p:anim calcmode="lin" valueType="num">
                                      <p:cBhvr>
                                        <p:cTn id="42" dur="500" decel="50000" fill="hold">
                                          <p:stCondLst>
                                            <p:cond delay="0"/>
                                          </p:stCondLst>
                                        </p:cTn>
                                        <p:tgtEl>
                                          <p:spTgt spid="47"/>
                                        </p:tgtEl>
                                        <p:attrNameLst>
                                          <p:attrName>ppt_y</p:attrName>
                                        </p:attrNameLst>
                                      </p:cBhvr>
                                      <p:tavLst>
                                        <p:tav tm="0">
                                          <p:val>
                                            <p:strVal val="#ppt_y-.2"/>
                                          </p:val>
                                        </p:tav>
                                        <p:tav tm="100000">
                                          <p:val>
                                            <p:strVal val="#ppt_y+.1"/>
                                          </p:val>
                                        </p:tav>
                                      </p:tavLst>
                                    </p:anim>
                                    <p:anim calcmode="lin" valueType="num">
                                      <p:cBhvr>
                                        <p:cTn id="43" dur="500" accel="50000" fill="hold">
                                          <p:stCondLst>
                                            <p:cond delay="500"/>
                                          </p:stCondLst>
                                        </p:cTn>
                                        <p:tgtEl>
                                          <p:spTgt spid="47"/>
                                        </p:tgtEl>
                                        <p:attrNameLst>
                                          <p:attrName>ppt_y</p:attrName>
                                        </p:attrNameLst>
                                      </p:cBhvr>
                                      <p:tavLst>
                                        <p:tav tm="0">
                                          <p:val>
                                            <p:strVal val="#ppt_y+.1"/>
                                          </p:val>
                                        </p:tav>
                                        <p:tav tm="100000">
                                          <p:val>
                                            <p:strVal val="#ppt_y"/>
                                          </p:val>
                                        </p:tav>
                                      </p:tavLst>
                                    </p:anim>
                                    <p:animEffect transition="in" filter="fade">
                                      <p:cBhvr>
                                        <p:cTn id="44" dur="1000" decel="50000">
                                          <p:stCondLst>
                                            <p:cond delay="0"/>
                                          </p:stCondLst>
                                        </p:cTn>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15" presetClass="entr" presetSubtype="0" fill="hold" grpId="0" nodeType="clickEffect">
                                  <p:stCondLst>
                                    <p:cond delay="0"/>
                                  </p:stCondLst>
                                  <p:childTnLst>
                                    <p:set>
                                      <p:cBhvr>
                                        <p:cTn id="48" dur="1" fill="hold">
                                          <p:stCondLst>
                                            <p:cond delay="0"/>
                                          </p:stCondLst>
                                        </p:cTn>
                                        <p:tgtEl>
                                          <p:spTgt spid="49"/>
                                        </p:tgtEl>
                                        <p:attrNameLst>
                                          <p:attrName>style.visibility</p:attrName>
                                        </p:attrNameLst>
                                      </p:cBhvr>
                                      <p:to>
                                        <p:strVal val="visible"/>
                                      </p:to>
                                    </p:set>
                                    <p:anim calcmode="lin" valueType="num">
                                      <p:cBhvr>
                                        <p:cTn id="49" dur="1000" fill="hold"/>
                                        <p:tgtEl>
                                          <p:spTgt spid="49"/>
                                        </p:tgtEl>
                                        <p:attrNameLst>
                                          <p:attrName>ppt_w</p:attrName>
                                        </p:attrNameLst>
                                      </p:cBhvr>
                                      <p:tavLst>
                                        <p:tav tm="0">
                                          <p:val>
                                            <p:fltVal val="0"/>
                                          </p:val>
                                        </p:tav>
                                        <p:tav tm="100000">
                                          <p:val>
                                            <p:strVal val="#ppt_w"/>
                                          </p:val>
                                        </p:tav>
                                      </p:tavLst>
                                    </p:anim>
                                    <p:anim calcmode="lin" valueType="num">
                                      <p:cBhvr>
                                        <p:cTn id="50" dur="1000" fill="hold"/>
                                        <p:tgtEl>
                                          <p:spTgt spid="49"/>
                                        </p:tgtEl>
                                        <p:attrNameLst>
                                          <p:attrName>ppt_h</p:attrName>
                                        </p:attrNameLst>
                                      </p:cBhvr>
                                      <p:tavLst>
                                        <p:tav tm="0">
                                          <p:val>
                                            <p:fltVal val="0"/>
                                          </p:val>
                                        </p:tav>
                                        <p:tav tm="100000">
                                          <p:val>
                                            <p:strVal val="#ppt_h"/>
                                          </p:val>
                                        </p:tav>
                                      </p:tavLst>
                                    </p:anim>
                                    <p:anim calcmode="lin" valueType="num">
                                      <p:cBhvr>
                                        <p:cTn id="51" dur="1000" fill="hold"/>
                                        <p:tgtEl>
                                          <p:spTgt spid="49"/>
                                        </p:tgtEl>
                                        <p:attrNameLst>
                                          <p:attrName>ppt_x</p:attrName>
                                        </p:attrNameLst>
                                      </p:cBhvr>
                                      <p:tavLst>
                                        <p:tav tm="0" fmla="#ppt_x+(cos(-2*pi*(1-$))*-#ppt_x-sin(-2*pi*(1-$))*(1-#ppt_y))*(1-$)">
                                          <p:val>
                                            <p:fltVal val="0"/>
                                          </p:val>
                                        </p:tav>
                                        <p:tav tm="100000">
                                          <p:val>
                                            <p:fltVal val="1"/>
                                          </p:val>
                                        </p:tav>
                                      </p:tavLst>
                                    </p:anim>
                                    <p:anim calcmode="lin" valueType="num">
                                      <p:cBhvr>
                                        <p:cTn id="52" dur="1000" fill="hold"/>
                                        <p:tgtEl>
                                          <p:spTgt spid="49"/>
                                        </p:tgtEl>
                                        <p:attrNameLst>
                                          <p:attrName>ppt_y</p:attrName>
                                        </p:attrNameLst>
                                      </p:cBhvr>
                                      <p:tavLst>
                                        <p:tav tm="0" fmla="#ppt_y+(sin(-2*pi*(1-$))*-#ppt_x+cos(-2*pi*(1-$))*(1-#ppt_y))*(1-$)">
                                          <p:val>
                                            <p:fltVal val="0"/>
                                          </p:val>
                                        </p:tav>
                                        <p:tav tm="100000">
                                          <p:val>
                                            <p:fltVal val="1"/>
                                          </p:val>
                                        </p:tav>
                                      </p:tavLst>
                                    </p:anim>
                                  </p:childTnLst>
                                </p:cTn>
                              </p:par>
                              <p:par>
                                <p:cTn id="53" presetID="15" presetClass="entr" presetSubtype="0" fill="hold" grpId="0" nodeType="withEffect">
                                  <p:stCondLst>
                                    <p:cond delay="0"/>
                                  </p:stCondLst>
                                  <p:childTnLst>
                                    <p:set>
                                      <p:cBhvr>
                                        <p:cTn id="54" dur="1" fill="hold">
                                          <p:stCondLst>
                                            <p:cond delay="0"/>
                                          </p:stCondLst>
                                        </p:cTn>
                                        <p:tgtEl>
                                          <p:spTgt spid="2060"/>
                                        </p:tgtEl>
                                        <p:attrNameLst>
                                          <p:attrName>style.visibility</p:attrName>
                                        </p:attrNameLst>
                                      </p:cBhvr>
                                      <p:to>
                                        <p:strVal val="visible"/>
                                      </p:to>
                                    </p:set>
                                    <p:anim calcmode="lin" valueType="num">
                                      <p:cBhvr>
                                        <p:cTn id="55" dur="1000" fill="hold"/>
                                        <p:tgtEl>
                                          <p:spTgt spid="2060"/>
                                        </p:tgtEl>
                                        <p:attrNameLst>
                                          <p:attrName>ppt_w</p:attrName>
                                        </p:attrNameLst>
                                      </p:cBhvr>
                                      <p:tavLst>
                                        <p:tav tm="0">
                                          <p:val>
                                            <p:fltVal val="0"/>
                                          </p:val>
                                        </p:tav>
                                        <p:tav tm="100000">
                                          <p:val>
                                            <p:strVal val="#ppt_w"/>
                                          </p:val>
                                        </p:tav>
                                      </p:tavLst>
                                    </p:anim>
                                    <p:anim calcmode="lin" valueType="num">
                                      <p:cBhvr>
                                        <p:cTn id="56" dur="1000" fill="hold"/>
                                        <p:tgtEl>
                                          <p:spTgt spid="2060"/>
                                        </p:tgtEl>
                                        <p:attrNameLst>
                                          <p:attrName>ppt_h</p:attrName>
                                        </p:attrNameLst>
                                      </p:cBhvr>
                                      <p:tavLst>
                                        <p:tav tm="0">
                                          <p:val>
                                            <p:fltVal val="0"/>
                                          </p:val>
                                        </p:tav>
                                        <p:tav tm="100000">
                                          <p:val>
                                            <p:strVal val="#ppt_h"/>
                                          </p:val>
                                        </p:tav>
                                      </p:tavLst>
                                    </p:anim>
                                    <p:anim calcmode="lin" valueType="num">
                                      <p:cBhvr>
                                        <p:cTn id="57" dur="1000" fill="hold"/>
                                        <p:tgtEl>
                                          <p:spTgt spid="2060"/>
                                        </p:tgtEl>
                                        <p:attrNameLst>
                                          <p:attrName>ppt_x</p:attrName>
                                        </p:attrNameLst>
                                      </p:cBhvr>
                                      <p:tavLst>
                                        <p:tav tm="0" fmla="#ppt_x+(cos(-2*pi*(1-$))*-#ppt_x-sin(-2*pi*(1-$))*(1-#ppt_y))*(1-$)">
                                          <p:val>
                                            <p:fltVal val="0"/>
                                          </p:val>
                                        </p:tav>
                                        <p:tav tm="100000">
                                          <p:val>
                                            <p:fltVal val="1"/>
                                          </p:val>
                                        </p:tav>
                                      </p:tavLst>
                                    </p:anim>
                                    <p:anim calcmode="lin" valueType="num">
                                      <p:cBhvr>
                                        <p:cTn id="58" dur="1000" fill="hold"/>
                                        <p:tgtEl>
                                          <p:spTgt spid="2060"/>
                                        </p:tgtEl>
                                        <p:attrNameLst>
                                          <p:attrName>ppt_y</p:attrName>
                                        </p:attrNameLst>
                                      </p:cBhvr>
                                      <p:tavLst>
                                        <p:tav tm="0" fmla="#ppt_y+(sin(-2*pi*(1-$))*-#ppt_x+cos(-2*pi*(1-$))*(1-#ppt_y))*(1-$)">
                                          <p:val>
                                            <p:fltVal val="0"/>
                                          </p:val>
                                        </p:tav>
                                        <p:tav tm="100000">
                                          <p:val>
                                            <p:fltVal val="1"/>
                                          </p:val>
                                        </p:tav>
                                      </p:tavLst>
                                    </p:anim>
                                  </p:childTnLst>
                                </p:cTn>
                              </p:par>
                              <p:par>
                                <p:cTn id="59" presetID="15"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p:cTn id="61" dur="1000" fill="hold"/>
                                        <p:tgtEl>
                                          <p:spTgt spid="13"/>
                                        </p:tgtEl>
                                        <p:attrNameLst>
                                          <p:attrName>ppt_w</p:attrName>
                                        </p:attrNameLst>
                                      </p:cBhvr>
                                      <p:tavLst>
                                        <p:tav tm="0">
                                          <p:val>
                                            <p:fltVal val="0"/>
                                          </p:val>
                                        </p:tav>
                                        <p:tav tm="100000">
                                          <p:val>
                                            <p:strVal val="#ppt_w"/>
                                          </p:val>
                                        </p:tav>
                                      </p:tavLst>
                                    </p:anim>
                                    <p:anim calcmode="lin" valueType="num">
                                      <p:cBhvr>
                                        <p:cTn id="62" dur="1000" fill="hold"/>
                                        <p:tgtEl>
                                          <p:spTgt spid="13"/>
                                        </p:tgtEl>
                                        <p:attrNameLst>
                                          <p:attrName>ppt_h</p:attrName>
                                        </p:attrNameLst>
                                      </p:cBhvr>
                                      <p:tavLst>
                                        <p:tav tm="0">
                                          <p:val>
                                            <p:fltVal val="0"/>
                                          </p:val>
                                        </p:tav>
                                        <p:tav tm="100000">
                                          <p:val>
                                            <p:strVal val="#ppt_h"/>
                                          </p:val>
                                        </p:tav>
                                      </p:tavLst>
                                    </p:anim>
                                    <p:anim calcmode="lin" valueType="num">
                                      <p:cBhvr>
                                        <p:cTn id="63"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64"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5" fill="hold">
                      <p:stCondLst>
                        <p:cond delay="indefinite"/>
                      </p:stCondLst>
                      <p:childTnLst>
                        <p:par>
                          <p:cTn id="66" fill="hold">
                            <p:stCondLst>
                              <p:cond delay="0"/>
                            </p:stCondLst>
                            <p:childTnLst>
                              <p:par>
                                <p:cTn id="67" presetID="15" presetClass="entr" presetSubtype="0" fill="hold" grpId="0" nodeType="click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p:cTn id="69" dur="1000" fill="hold"/>
                                        <p:tgtEl>
                                          <p:spTgt spid="53"/>
                                        </p:tgtEl>
                                        <p:attrNameLst>
                                          <p:attrName>ppt_w</p:attrName>
                                        </p:attrNameLst>
                                      </p:cBhvr>
                                      <p:tavLst>
                                        <p:tav tm="0">
                                          <p:val>
                                            <p:fltVal val="0"/>
                                          </p:val>
                                        </p:tav>
                                        <p:tav tm="100000">
                                          <p:val>
                                            <p:strVal val="#ppt_w"/>
                                          </p:val>
                                        </p:tav>
                                      </p:tavLst>
                                    </p:anim>
                                    <p:anim calcmode="lin" valueType="num">
                                      <p:cBhvr>
                                        <p:cTn id="70" dur="1000" fill="hold"/>
                                        <p:tgtEl>
                                          <p:spTgt spid="53"/>
                                        </p:tgtEl>
                                        <p:attrNameLst>
                                          <p:attrName>ppt_h</p:attrName>
                                        </p:attrNameLst>
                                      </p:cBhvr>
                                      <p:tavLst>
                                        <p:tav tm="0">
                                          <p:val>
                                            <p:fltVal val="0"/>
                                          </p:val>
                                        </p:tav>
                                        <p:tav tm="100000">
                                          <p:val>
                                            <p:strVal val="#ppt_h"/>
                                          </p:val>
                                        </p:tav>
                                      </p:tavLst>
                                    </p:anim>
                                    <p:anim calcmode="lin" valueType="num">
                                      <p:cBhvr>
                                        <p:cTn id="71" dur="1000" fill="hold"/>
                                        <p:tgtEl>
                                          <p:spTgt spid="53"/>
                                        </p:tgtEl>
                                        <p:attrNameLst>
                                          <p:attrName>ppt_x</p:attrName>
                                        </p:attrNameLst>
                                      </p:cBhvr>
                                      <p:tavLst>
                                        <p:tav tm="0" fmla="#ppt_x+(cos(-2*pi*(1-$))*-#ppt_x-sin(-2*pi*(1-$))*(1-#ppt_y))*(1-$)">
                                          <p:val>
                                            <p:fltVal val="0"/>
                                          </p:val>
                                        </p:tav>
                                        <p:tav tm="100000">
                                          <p:val>
                                            <p:fltVal val="1"/>
                                          </p:val>
                                        </p:tav>
                                      </p:tavLst>
                                    </p:anim>
                                    <p:anim calcmode="lin" valueType="num">
                                      <p:cBhvr>
                                        <p:cTn id="72" dur="1000" fill="hold"/>
                                        <p:tgtEl>
                                          <p:spTgt spid="53"/>
                                        </p:tgtEl>
                                        <p:attrNameLst>
                                          <p:attrName>ppt_y</p:attrName>
                                        </p:attrNameLst>
                                      </p:cBhvr>
                                      <p:tavLst>
                                        <p:tav tm="0" fmla="#ppt_y+(sin(-2*pi*(1-$))*-#ppt_x+cos(-2*pi*(1-$))*(1-#ppt_y))*(1-$)">
                                          <p:val>
                                            <p:fltVal val="0"/>
                                          </p:val>
                                        </p:tav>
                                        <p:tav tm="100000">
                                          <p:val>
                                            <p:fltVal val="1"/>
                                          </p:val>
                                        </p:tav>
                                      </p:tavLst>
                                    </p:anim>
                                  </p:childTnLst>
                                </p:cTn>
                              </p:par>
                              <p:par>
                                <p:cTn id="73" presetID="15" presetClass="entr" presetSubtype="0" fill="hold" grpId="0" nodeType="withEffect">
                                  <p:stCondLst>
                                    <p:cond delay="0"/>
                                  </p:stCondLst>
                                  <p:childTnLst>
                                    <p:set>
                                      <p:cBhvr>
                                        <p:cTn id="74" dur="1" fill="hold">
                                          <p:stCondLst>
                                            <p:cond delay="0"/>
                                          </p:stCondLst>
                                        </p:cTn>
                                        <p:tgtEl>
                                          <p:spTgt spid="2064"/>
                                        </p:tgtEl>
                                        <p:attrNameLst>
                                          <p:attrName>style.visibility</p:attrName>
                                        </p:attrNameLst>
                                      </p:cBhvr>
                                      <p:to>
                                        <p:strVal val="visible"/>
                                      </p:to>
                                    </p:set>
                                    <p:anim calcmode="lin" valueType="num">
                                      <p:cBhvr>
                                        <p:cTn id="75" dur="1000" fill="hold"/>
                                        <p:tgtEl>
                                          <p:spTgt spid="2064"/>
                                        </p:tgtEl>
                                        <p:attrNameLst>
                                          <p:attrName>ppt_w</p:attrName>
                                        </p:attrNameLst>
                                      </p:cBhvr>
                                      <p:tavLst>
                                        <p:tav tm="0">
                                          <p:val>
                                            <p:fltVal val="0"/>
                                          </p:val>
                                        </p:tav>
                                        <p:tav tm="100000">
                                          <p:val>
                                            <p:strVal val="#ppt_w"/>
                                          </p:val>
                                        </p:tav>
                                      </p:tavLst>
                                    </p:anim>
                                    <p:anim calcmode="lin" valueType="num">
                                      <p:cBhvr>
                                        <p:cTn id="76" dur="1000" fill="hold"/>
                                        <p:tgtEl>
                                          <p:spTgt spid="2064"/>
                                        </p:tgtEl>
                                        <p:attrNameLst>
                                          <p:attrName>ppt_h</p:attrName>
                                        </p:attrNameLst>
                                      </p:cBhvr>
                                      <p:tavLst>
                                        <p:tav tm="0">
                                          <p:val>
                                            <p:fltVal val="0"/>
                                          </p:val>
                                        </p:tav>
                                        <p:tav tm="100000">
                                          <p:val>
                                            <p:strVal val="#ppt_h"/>
                                          </p:val>
                                        </p:tav>
                                      </p:tavLst>
                                    </p:anim>
                                    <p:anim calcmode="lin" valueType="num">
                                      <p:cBhvr>
                                        <p:cTn id="77" dur="1000" fill="hold"/>
                                        <p:tgtEl>
                                          <p:spTgt spid="2064"/>
                                        </p:tgtEl>
                                        <p:attrNameLst>
                                          <p:attrName>ppt_x</p:attrName>
                                        </p:attrNameLst>
                                      </p:cBhvr>
                                      <p:tavLst>
                                        <p:tav tm="0" fmla="#ppt_x+(cos(-2*pi*(1-$))*-#ppt_x-sin(-2*pi*(1-$))*(1-#ppt_y))*(1-$)">
                                          <p:val>
                                            <p:fltVal val="0"/>
                                          </p:val>
                                        </p:tav>
                                        <p:tav tm="100000">
                                          <p:val>
                                            <p:fltVal val="1"/>
                                          </p:val>
                                        </p:tav>
                                      </p:tavLst>
                                    </p:anim>
                                    <p:anim calcmode="lin" valueType="num">
                                      <p:cBhvr>
                                        <p:cTn id="78" dur="1000" fill="hold"/>
                                        <p:tgtEl>
                                          <p:spTgt spid="2064"/>
                                        </p:tgtEl>
                                        <p:attrNameLst>
                                          <p:attrName>ppt_y</p:attrName>
                                        </p:attrNameLst>
                                      </p:cBhvr>
                                      <p:tavLst>
                                        <p:tav tm="0" fmla="#ppt_y+(sin(-2*pi*(1-$))*-#ppt_x+cos(-2*pi*(1-$))*(1-#ppt_y))*(1-$)">
                                          <p:val>
                                            <p:fltVal val="0"/>
                                          </p:val>
                                        </p:tav>
                                        <p:tav tm="100000">
                                          <p:val>
                                            <p:fltVal val="1"/>
                                          </p:val>
                                        </p:tav>
                                      </p:tavLst>
                                    </p:anim>
                                  </p:childTnLst>
                                </p:cTn>
                              </p:par>
                              <p:par>
                                <p:cTn id="79" presetID="15" presetClass="entr" presetSubtype="0" fill="hold"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p:cTn id="81" dur="1000" fill="hold"/>
                                        <p:tgtEl>
                                          <p:spTgt spid="9"/>
                                        </p:tgtEl>
                                        <p:attrNameLst>
                                          <p:attrName>ppt_w</p:attrName>
                                        </p:attrNameLst>
                                      </p:cBhvr>
                                      <p:tavLst>
                                        <p:tav tm="0">
                                          <p:val>
                                            <p:fltVal val="0"/>
                                          </p:val>
                                        </p:tav>
                                        <p:tav tm="100000">
                                          <p:val>
                                            <p:strVal val="#ppt_w"/>
                                          </p:val>
                                        </p:tav>
                                      </p:tavLst>
                                    </p:anim>
                                    <p:anim calcmode="lin" valueType="num">
                                      <p:cBhvr>
                                        <p:cTn id="82" dur="1000" fill="hold"/>
                                        <p:tgtEl>
                                          <p:spTgt spid="9"/>
                                        </p:tgtEl>
                                        <p:attrNameLst>
                                          <p:attrName>ppt_h</p:attrName>
                                        </p:attrNameLst>
                                      </p:cBhvr>
                                      <p:tavLst>
                                        <p:tav tm="0">
                                          <p:val>
                                            <p:fltVal val="0"/>
                                          </p:val>
                                        </p:tav>
                                        <p:tav tm="100000">
                                          <p:val>
                                            <p:strVal val="#ppt_h"/>
                                          </p:val>
                                        </p:tav>
                                      </p:tavLst>
                                    </p:anim>
                                    <p:anim calcmode="lin" valueType="num">
                                      <p:cBhvr>
                                        <p:cTn id="83"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84"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58" grpId="0"/>
      <p:bldP spid="47" grpId="0"/>
      <p:bldP spid="2060" grpId="0"/>
      <p:bldP spid="49" grpId="0"/>
      <p:bldP spid="2064" grpId="0"/>
      <p:bldP spid="5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图片 3" descr="1.png"/>
          <p:cNvPicPr>
            <a:picLocks noChangeAspect="1" noChangeArrowheads="1"/>
          </p:cNvPicPr>
          <p:nvPr/>
        </p:nvPicPr>
        <p:blipFill>
          <a:blip r:embed="rId2" cstate="print"/>
          <a:srcRect/>
          <a:stretch>
            <a:fillRect/>
          </a:stretch>
        </p:blipFill>
        <p:spPr bwMode="auto">
          <a:xfrm>
            <a:off x="0" y="0"/>
            <a:ext cx="9150350" cy="6858000"/>
          </a:xfrm>
          <a:prstGeom prst="rect">
            <a:avLst/>
          </a:prstGeom>
          <a:noFill/>
          <a:ln w="9525">
            <a:noFill/>
            <a:miter lim="800000"/>
            <a:headEnd/>
            <a:tailEnd/>
          </a:ln>
        </p:spPr>
      </p:pic>
      <p:sp>
        <p:nvSpPr>
          <p:cNvPr id="5" name="Rectangle 2"/>
          <p:cNvSpPr txBox="1">
            <a:spLocks noChangeArrowheads="1"/>
          </p:cNvSpPr>
          <p:nvPr/>
        </p:nvSpPr>
        <p:spPr>
          <a:xfrm>
            <a:off x="38100" y="3084195"/>
            <a:ext cx="5867400" cy="1811655"/>
          </a:xfrm>
          <a:prstGeom prst="rect">
            <a:avLst/>
          </a:prstGeom>
          <a:noFill/>
          <a:ln w="38100">
            <a:noFill/>
          </a:ln>
          <a:scene3d>
            <a:camera prst="orthographicFront"/>
            <a:lightRig rig="soft" dir="t"/>
          </a:scene3d>
          <a:sp3d prstMaterial="softEdge"/>
        </p:spPr>
        <p:txBody>
          <a:bodyPr anchor="b">
            <a:normAutofit fontScale="25000" lnSpcReduction="20000"/>
            <a:sp3d prstMaterial="softEdge">
              <a:bevelT w="25400" h="25400"/>
            </a:sp3d>
          </a:bodyPr>
          <a:lstStyle/>
          <a:p>
            <a:pPr algn="ctr" fontAlgn="auto">
              <a:lnSpc>
                <a:spcPct val="120000"/>
              </a:lnSpc>
              <a:spcAft>
                <a:spcPts val="0"/>
              </a:spcAft>
              <a:buFontTx/>
              <a:buNone/>
              <a:defRPr/>
            </a:pPr>
            <a:r>
              <a:rPr lang="en-US" altLang="zh-CN" sz="3000" b="1" dirty="0">
                <a:effectLst>
                  <a:outerShdw blurRad="31750" dist="25400" dir="5400000" algn="tl" rotWithShape="0">
                    <a:srgbClr val="000000">
                      <a:alpha val="25000"/>
                    </a:srgbClr>
                  </a:outerShdw>
                </a:effectLst>
                <a:latin typeface="+mj-lt"/>
                <a:ea typeface="楷体_GB2312" pitchFamily="49" charset="-122"/>
                <a:cs typeface="+mj-cs"/>
              </a:rPr>
              <a:t/>
            </a:r>
            <a:br>
              <a:rPr lang="en-US" altLang="zh-CN" sz="3000" b="1" dirty="0">
                <a:effectLst>
                  <a:outerShdw blurRad="31750" dist="25400" dir="5400000" algn="tl" rotWithShape="0">
                    <a:srgbClr val="000000">
                      <a:alpha val="25000"/>
                    </a:srgbClr>
                  </a:outerShdw>
                </a:effectLst>
                <a:latin typeface="+mj-lt"/>
                <a:ea typeface="楷体_GB2312" pitchFamily="49" charset="-122"/>
                <a:cs typeface="+mj-cs"/>
              </a:rPr>
            </a:br>
            <a:r>
              <a:rPr lang="en-US" altLang="zh-CN" sz="3000" b="1" dirty="0">
                <a:effectLst>
                  <a:outerShdw blurRad="31750" dist="25400" dir="5400000" algn="tl" rotWithShape="0">
                    <a:srgbClr val="000000">
                      <a:alpha val="25000"/>
                    </a:srgbClr>
                  </a:outerShdw>
                </a:effectLst>
                <a:latin typeface="+mj-lt"/>
                <a:ea typeface="楷体_GB2312" pitchFamily="49" charset="-122"/>
                <a:cs typeface="+mj-cs"/>
              </a:rPr>
              <a:t/>
            </a:r>
            <a:br>
              <a:rPr lang="en-US" altLang="zh-CN" sz="3000" b="1" dirty="0">
                <a:effectLst>
                  <a:outerShdw blurRad="31750" dist="25400" dir="5400000" algn="tl" rotWithShape="0">
                    <a:srgbClr val="000000">
                      <a:alpha val="25000"/>
                    </a:srgbClr>
                  </a:outerShdw>
                </a:effectLst>
                <a:latin typeface="+mj-lt"/>
                <a:ea typeface="楷体_GB2312" pitchFamily="49" charset="-122"/>
                <a:cs typeface="+mj-cs"/>
              </a:rPr>
            </a:br>
            <a:r>
              <a:rPr lang="zh-CN" altLang="en-US" sz="14000" b="1" dirty="0">
                <a:solidFill>
                  <a:srgbClr val="0070C0"/>
                </a:solidFill>
                <a:effectLst>
                  <a:outerShdw blurRad="31750" dist="25400" dir="5400000" algn="tl" rotWithShape="0">
                    <a:srgbClr val="000000">
                      <a:alpha val="25000"/>
                    </a:srgbClr>
                  </a:outerShdw>
                </a:effectLst>
                <a:latin typeface="华文行楷" panose="02010800040101010101" pitchFamily="2" charset="-122"/>
                <a:ea typeface="华文行楷" panose="02010800040101010101" pitchFamily="2" charset="-122"/>
                <a:cs typeface="+mj-cs"/>
              </a:rPr>
              <a:t>您梦想成真的地方</a:t>
            </a:r>
            <a:br>
              <a:rPr lang="zh-CN" altLang="en-US" sz="14000" b="1" dirty="0">
                <a:solidFill>
                  <a:srgbClr val="0070C0"/>
                </a:solidFill>
                <a:effectLst>
                  <a:outerShdw blurRad="31750" dist="25400" dir="5400000" algn="tl" rotWithShape="0">
                    <a:srgbClr val="000000">
                      <a:alpha val="25000"/>
                    </a:srgbClr>
                  </a:outerShdw>
                </a:effectLst>
                <a:latin typeface="华文行楷" panose="02010800040101010101" pitchFamily="2" charset="-122"/>
                <a:ea typeface="华文行楷" panose="02010800040101010101" pitchFamily="2" charset="-122"/>
                <a:cs typeface="+mj-cs"/>
              </a:rPr>
            </a:br>
            <a:r>
              <a:rPr lang="en-US" altLang="zh-CN" sz="14000" b="1" dirty="0">
                <a:solidFill>
                  <a:srgbClr val="0070C0"/>
                </a:solidFill>
                <a:effectLst>
                  <a:outerShdw blurRad="31750" dist="25400" dir="5400000" algn="tl" rotWithShape="0">
                    <a:srgbClr val="000000">
                      <a:alpha val="25000"/>
                    </a:srgbClr>
                  </a:outerShdw>
                </a:effectLst>
                <a:latin typeface="Cambria Math" panose="02040503050406030204" pitchFamily="18" charset="0"/>
                <a:ea typeface="Cambria Math" panose="02040503050406030204" pitchFamily="18" charset="0"/>
                <a:cs typeface="+mj-cs"/>
              </a:rPr>
              <a:t>where your dreams come true</a:t>
            </a:r>
            <a:r>
              <a:rPr lang="en-US" altLang="zh-CN" sz="3800" b="1" dirty="0">
                <a:solidFill>
                  <a:srgbClr val="FF0000"/>
                </a:solidFill>
                <a:effectLst>
                  <a:outerShdw blurRad="31750" dist="25400" dir="5400000" algn="tl" rotWithShape="0">
                    <a:srgbClr val="000000">
                      <a:alpha val="25000"/>
                    </a:srgbClr>
                  </a:outerShdw>
                </a:effectLst>
                <a:latin typeface="Georgia" panose="02040502050405020303" pitchFamily="18" charset="0"/>
                <a:ea typeface="楷体_GB2312" pitchFamily="49" charset="-122"/>
                <a:cs typeface="+mj-cs"/>
              </a:rPr>
              <a:t/>
            </a:r>
            <a:br>
              <a:rPr lang="en-US" altLang="zh-CN" sz="3800" b="1" dirty="0">
                <a:solidFill>
                  <a:srgbClr val="FF0000"/>
                </a:solidFill>
                <a:effectLst>
                  <a:outerShdw blurRad="31750" dist="25400" dir="5400000" algn="tl" rotWithShape="0">
                    <a:srgbClr val="000000">
                      <a:alpha val="25000"/>
                    </a:srgbClr>
                  </a:outerShdw>
                </a:effectLst>
                <a:latin typeface="Georgia" panose="02040502050405020303" pitchFamily="18" charset="0"/>
                <a:ea typeface="楷体_GB2312" pitchFamily="49" charset="-122"/>
                <a:cs typeface="+mj-cs"/>
              </a:rPr>
            </a:br>
            <a:endParaRPr lang="en-US" altLang="zh-CN" sz="3800" b="1" dirty="0">
              <a:solidFill>
                <a:srgbClr val="FF0000"/>
              </a:solidFill>
              <a:effectLst>
                <a:outerShdw blurRad="31750" dist="25400" dir="5400000" algn="tl" rotWithShape="0">
                  <a:srgbClr val="000000">
                    <a:alpha val="25000"/>
                  </a:srgbClr>
                </a:outerShdw>
              </a:effectLst>
              <a:latin typeface="Georgia" panose="02040502050405020303" pitchFamily="18" charset="0"/>
              <a:ea typeface="楷体_GB2312" pitchFamily="49" charset="-122"/>
              <a:cs typeface="+mj-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Line 22"/>
          <p:cNvSpPr>
            <a:spLocks noChangeShapeType="1"/>
          </p:cNvSpPr>
          <p:nvPr>
            <p:custDataLst>
              <p:tags r:id="rId3"/>
            </p:custDataLst>
          </p:nvPr>
        </p:nvSpPr>
        <p:spPr bwMode="auto">
          <a:xfrm>
            <a:off x="639763" y="1317625"/>
            <a:ext cx="3121025" cy="0"/>
          </a:xfrm>
          <a:prstGeom prst="line">
            <a:avLst/>
          </a:prstGeom>
          <a:noFill/>
          <a:ln w="28575" cmpd="sng">
            <a:solidFill>
              <a:schemeClr val="bg1"/>
            </a:solidFill>
            <a:round/>
          </a:ln>
          <a:effectLst/>
        </p:spPr>
        <p:txBody>
          <a:bodyPr>
            <a:normAutofit fontScale="25000" lnSpcReduction="20000"/>
          </a:bodyPr>
          <a:lstStyle/>
          <a:p>
            <a:pPr>
              <a:buFontTx/>
              <a:buNone/>
              <a:defRPr/>
            </a:pPr>
            <a:endParaRPr lang="zh-CN" altLang="en-US"/>
          </a:p>
        </p:txBody>
      </p:sp>
      <p:sp>
        <p:nvSpPr>
          <p:cNvPr id="37890" name="文本框 5"/>
          <p:cNvSpPr txBox="1">
            <a:spLocks noChangeArrowheads="1"/>
          </p:cNvSpPr>
          <p:nvPr/>
        </p:nvSpPr>
        <p:spPr bwMode="auto">
          <a:xfrm>
            <a:off x="927100" y="5589588"/>
            <a:ext cx="7302500" cy="708025"/>
          </a:xfrm>
          <a:prstGeom prst="rect">
            <a:avLst/>
          </a:prstGeom>
          <a:noFill/>
          <a:ln w="25400">
            <a:solidFill>
              <a:srgbClr val="FF0000"/>
            </a:solidFill>
            <a:prstDash val="sysDot"/>
            <a:miter lim="800000"/>
            <a:headEnd/>
            <a:tailEnd/>
          </a:ln>
        </p:spPr>
        <p:txBody>
          <a:bodyPr>
            <a:spAutoFit/>
          </a:bodyPr>
          <a:lstStyle/>
          <a:p>
            <a:r>
              <a:rPr lang="zh-CN" altLang="en-US" sz="2000" b="1"/>
              <a:t>我们将立足云南、面向全国、走向世界，为我国基础设施建设和地区社会发展做出更多、更大的贡献。</a:t>
            </a:r>
          </a:p>
        </p:txBody>
      </p:sp>
      <p:sp>
        <p:nvSpPr>
          <p:cNvPr id="2" name="제목 3"/>
          <p:cNvSpPr txBox="1"/>
          <p:nvPr/>
        </p:nvSpPr>
        <p:spPr bwMode="auto">
          <a:xfrm>
            <a:off x="127000" y="95250"/>
            <a:ext cx="8572500" cy="488950"/>
          </a:xfrm>
          <a:prstGeom prst="rect">
            <a:avLst/>
          </a:prstGeom>
          <a:noFill/>
          <a:ln w="9525">
            <a:noFill/>
            <a:miter lim="800000"/>
          </a:ln>
        </p:spPr>
        <p:txBody>
          <a:bodyPr anchor="ctr"/>
          <a:lstStyle/>
          <a:p>
            <a:pPr>
              <a:lnSpc>
                <a:spcPct val="110000"/>
              </a:lnSpc>
              <a:defRPr/>
            </a:pPr>
            <a:r>
              <a:rPr lang="zh-CN" altLang="en-US" sz="4000" b="1" dirty="0">
                <a:solidFill>
                  <a:srgbClr val="0070C0"/>
                </a:solidFill>
                <a:effectLst>
                  <a:outerShdw blurRad="31750" dist="25400" dir="5400000" algn="tl" rotWithShape="0">
                    <a:srgbClr val="000000">
                      <a:alpha val="25000"/>
                    </a:srgbClr>
                  </a:outerShdw>
                </a:effectLst>
                <a:latin typeface="华文行楷" panose="02010800040101010101" pitchFamily="2" charset="-122"/>
                <a:ea typeface="华文行楷" panose="02010800040101010101" pitchFamily="2" charset="-122"/>
              </a:rPr>
              <a:t>公司业绩情况</a:t>
            </a:r>
          </a:p>
        </p:txBody>
      </p:sp>
      <p:graphicFrame>
        <p:nvGraphicFramePr>
          <p:cNvPr id="37892" name="对象 4"/>
          <p:cNvGraphicFramePr>
            <a:graphicFrameLocks/>
          </p:cNvGraphicFramePr>
          <p:nvPr/>
        </p:nvGraphicFramePr>
        <p:xfrm>
          <a:off x="927100" y="1047750"/>
          <a:ext cx="7302500" cy="4424363"/>
        </p:xfrm>
        <a:graphic>
          <a:graphicData uri="http://schemas.openxmlformats.org/presentationml/2006/ole">
            <p:oleObj spid="_x0000_s1026" r:id="rId6" imgW="7295238" imgH="4419048" progId="excel.sheet.8">
              <p:embed/>
            </p:oleObj>
          </a:graphicData>
        </a:graphic>
      </p:graphicFrame>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内容占位符 3"/>
          <p:cNvSpPr>
            <a:spLocks noGrp="1" noChangeArrowheads="1"/>
          </p:cNvSpPr>
          <p:nvPr>
            <p:ph sz="half" idx="2"/>
            <p:custDataLst>
              <p:tags r:id="rId2"/>
            </p:custDataLst>
          </p:nvPr>
        </p:nvSpPr>
        <p:spPr bwMode="auto">
          <a:xfrm>
            <a:off x="657225" y="1719263"/>
            <a:ext cx="8043863" cy="10033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zh-CN" altLang="en-US" b="1" smtClean="0"/>
              <a:t>公司拟用</a:t>
            </a:r>
            <a:r>
              <a:rPr lang="en-US" altLang="zh-CN" b="1" smtClean="0"/>
              <a:t>2</a:t>
            </a:r>
            <a:r>
              <a:rPr lang="zh-CN" altLang="en-US" b="1" smtClean="0"/>
              <a:t>年左右的时间，到2020年底，在创业板或主板整体上市。</a:t>
            </a:r>
          </a:p>
        </p:txBody>
      </p:sp>
      <p:pic>
        <p:nvPicPr>
          <p:cNvPr id="39938" name="图片 4" descr="主板"/>
          <p:cNvPicPr>
            <a:picLocks noChangeAspect="1" noChangeArrowheads="1"/>
          </p:cNvPicPr>
          <p:nvPr/>
        </p:nvPicPr>
        <p:blipFill>
          <a:blip r:embed="rId5" cstate="print"/>
          <a:srcRect/>
          <a:stretch>
            <a:fillRect/>
          </a:stretch>
        </p:blipFill>
        <p:spPr bwMode="auto">
          <a:xfrm>
            <a:off x="611188" y="2979738"/>
            <a:ext cx="3646487" cy="3227387"/>
          </a:xfrm>
          <a:prstGeom prst="rect">
            <a:avLst/>
          </a:prstGeom>
          <a:noFill/>
          <a:ln w="9525">
            <a:noFill/>
            <a:miter lim="800000"/>
            <a:headEnd/>
            <a:tailEnd/>
          </a:ln>
        </p:spPr>
      </p:pic>
      <p:pic>
        <p:nvPicPr>
          <p:cNvPr id="39939" name="图片 5" descr="股票"/>
          <p:cNvPicPr>
            <a:picLocks noChangeAspect="1" noChangeArrowheads="1"/>
          </p:cNvPicPr>
          <p:nvPr/>
        </p:nvPicPr>
        <p:blipFill>
          <a:blip r:embed="rId6" cstate="print"/>
          <a:srcRect/>
          <a:stretch>
            <a:fillRect/>
          </a:stretch>
        </p:blipFill>
        <p:spPr bwMode="auto">
          <a:xfrm>
            <a:off x="4797425" y="2979738"/>
            <a:ext cx="3663950" cy="3240087"/>
          </a:xfrm>
          <a:prstGeom prst="rect">
            <a:avLst/>
          </a:prstGeom>
          <a:noFill/>
          <a:ln w="9525">
            <a:noFill/>
            <a:miter lim="800000"/>
            <a:headEnd/>
            <a:tailEnd/>
          </a:ln>
        </p:spPr>
      </p:pic>
      <p:sp>
        <p:nvSpPr>
          <p:cNvPr id="10" name="제목 3"/>
          <p:cNvSpPr txBox="1"/>
          <p:nvPr/>
        </p:nvSpPr>
        <p:spPr bwMode="auto">
          <a:xfrm>
            <a:off x="127000" y="95250"/>
            <a:ext cx="8572500" cy="488950"/>
          </a:xfrm>
          <a:prstGeom prst="rect">
            <a:avLst/>
          </a:prstGeom>
          <a:noFill/>
          <a:ln w="9525">
            <a:noFill/>
            <a:miter lim="800000"/>
          </a:ln>
        </p:spPr>
        <p:txBody>
          <a:bodyPr anchor="ctr"/>
          <a:lstStyle/>
          <a:p>
            <a:pPr>
              <a:lnSpc>
                <a:spcPct val="110000"/>
              </a:lnSpc>
              <a:defRPr/>
            </a:pPr>
            <a:r>
              <a:rPr lang="zh-CN" altLang="en-US" sz="4000" b="1" dirty="0">
                <a:solidFill>
                  <a:srgbClr val="0070C0"/>
                </a:solidFill>
                <a:effectLst>
                  <a:outerShdw blurRad="31750" dist="25400" dir="5400000" algn="tl" rotWithShape="0">
                    <a:srgbClr val="000000">
                      <a:alpha val="25000"/>
                    </a:srgbClr>
                  </a:outerShdw>
                </a:effectLst>
                <a:latin typeface="华文行楷" panose="02010800040101010101" pitchFamily="2" charset="-122"/>
                <a:ea typeface="华文行楷" panose="02010800040101010101" pitchFamily="2" charset="-122"/>
              </a:rPr>
              <a:t>公司目标</a:t>
            </a:r>
          </a:p>
        </p:txBody>
      </p:sp>
      <p:sp>
        <p:nvSpPr>
          <p:cNvPr id="11" name="矩形 10"/>
          <p:cNvSpPr/>
          <p:nvPr/>
        </p:nvSpPr>
        <p:spPr>
          <a:xfrm>
            <a:off x="341514" y="728684"/>
            <a:ext cx="6705745" cy="810090"/>
          </a:xfrm>
          <a:prstGeom prst="rect">
            <a:avLst/>
          </a:prstGeom>
          <a:solidFill>
            <a:srgbClr val="F3ABE4"/>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buFontTx/>
              <a:buNone/>
              <a:defRPr/>
            </a:pPr>
            <a:r>
              <a:rPr lang="en-US" altLang="zh-CN" sz="2800" b="1" dirty="0">
                <a:latin typeface="+mn-ea"/>
              </a:rPr>
              <a:t>A</a:t>
            </a:r>
            <a:r>
              <a:rPr lang="zh-CN" altLang="en-US" sz="2800" b="1" dirty="0">
                <a:latin typeface="+mn-ea"/>
              </a:rPr>
              <a:t>、实现创业板或主板市场IPO</a:t>
            </a: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图片 10" descr="1.pn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文本框 4"/>
          <p:cNvSpPr txBox="1">
            <a:spLocks noChangeArrowheads="1"/>
          </p:cNvSpPr>
          <p:nvPr/>
        </p:nvSpPr>
        <p:spPr bwMode="auto">
          <a:xfrm>
            <a:off x="4794250" y="2225675"/>
            <a:ext cx="3644900" cy="933450"/>
          </a:xfrm>
          <a:prstGeom prst="rect">
            <a:avLst/>
          </a:prstGeom>
          <a:noFill/>
          <a:ln>
            <a:noFill/>
          </a:ln>
        </p:spPr>
        <p:txBody>
          <a:bodyPr rIns="360000"/>
          <a:lstStyle/>
          <a:p>
            <a:pPr algn="r">
              <a:lnSpc>
                <a:spcPct val="90000"/>
              </a:lnSpc>
              <a:defRPr/>
            </a:pPr>
            <a:r>
              <a:rPr lang="zh-CN" altLang="en-US" sz="6000" b="1">
                <a:solidFill>
                  <a:schemeClr val="bg1"/>
                </a:solidFill>
                <a:effectLst>
                  <a:outerShdw blurRad="38100" dist="38100" dir="2700000" algn="tl">
                    <a:srgbClr val="C0C0C0"/>
                  </a:outerShdw>
                </a:effectLst>
                <a:latin typeface="华文行楷" panose="02010800040101010101" pitchFamily="2" charset="-122"/>
                <a:ea typeface="华文行楷" panose="02010800040101010101" pitchFamily="2" charset="-122"/>
              </a:rPr>
              <a:t>企业文化</a:t>
            </a:r>
          </a:p>
        </p:txBody>
      </p:sp>
      <p:sp>
        <p:nvSpPr>
          <p:cNvPr id="6" name="矩形 5"/>
          <p:cNvSpPr/>
          <p:nvPr/>
        </p:nvSpPr>
        <p:spPr>
          <a:xfrm>
            <a:off x="3270250" y="1858963"/>
            <a:ext cx="1395413" cy="1536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spcBef>
                <a:spcPts val="0"/>
              </a:spcBef>
              <a:spcAft>
                <a:spcPts val="0"/>
              </a:spcAft>
              <a:buFontTx/>
              <a:buNone/>
              <a:defRPr/>
            </a:pPr>
            <a:r>
              <a:rPr lang="en-US" altLang="zh-CN" sz="6000" dirty="0">
                <a:solidFill>
                  <a:schemeClr val="bg1"/>
                </a:solidFill>
                <a:latin typeface="Cambria Math" panose="02040503050406030204" pitchFamily="18" charset="0"/>
                <a:ea typeface="Cambria Math" panose="02040503050406030204" pitchFamily="18" charset="0"/>
              </a:rPr>
              <a:t>02</a:t>
            </a:r>
            <a:endParaRPr lang="zh-CN" altLang="en-US" sz="6000" dirty="0">
              <a:solidFill>
                <a:schemeClr val="bg1"/>
              </a:solidFill>
              <a:latin typeface="Cambria Math" panose="02040503050406030204" pitchFamily="18" charset="0"/>
            </a:endParaRPr>
          </a:p>
        </p:txBody>
      </p:sp>
      <p:cxnSp>
        <p:nvCxnSpPr>
          <p:cNvPr id="8" name="直接连接符 7"/>
          <p:cNvCxnSpPr/>
          <p:nvPr/>
        </p:nvCxnSpPr>
        <p:spPr>
          <a:xfrm>
            <a:off x="495300" y="0"/>
            <a:ext cx="0" cy="6858000"/>
          </a:xfrm>
          <a:prstGeom prst="line">
            <a:avLst/>
          </a:prstGeom>
          <a:ln w="6350">
            <a:solidFill>
              <a:srgbClr val="E0CFBB"/>
            </a:solidFill>
          </a:ln>
        </p:spPr>
        <p:style>
          <a:lnRef idx="1">
            <a:schemeClr val="accent1"/>
          </a:lnRef>
          <a:fillRef idx="0">
            <a:schemeClr val="accent1"/>
          </a:fillRef>
          <a:effectRef idx="0">
            <a:schemeClr val="accent1"/>
          </a:effectRef>
          <a:fontRef idx="minor">
            <a:schemeClr val="tx1"/>
          </a:fontRef>
        </p:style>
      </p:cxnSp>
      <p:sp>
        <p:nvSpPr>
          <p:cNvPr id="10" name="文本框 3"/>
          <p:cNvSpPr txBox="1"/>
          <p:nvPr/>
        </p:nvSpPr>
        <p:spPr>
          <a:xfrm>
            <a:off x="3238500" y="2006600"/>
            <a:ext cx="1458913" cy="400050"/>
          </a:xfrm>
          <a:prstGeom prst="rect">
            <a:avLst/>
          </a:prstGeom>
          <a:noFill/>
        </p:spPr>
        <p:txBody>
          <a:bodyPr lIns="0" rIns="0"/>
          <a:lstStyle/>
          <a:p>
            <a:pPr algn="r">
              <a:spcBef>
                <a:spcPts val="0"/>
              </a:spcBef>
              <a:spcAft>
                <a:spcPts val="0"/>
              </a:spcAft>
              <a:buFontTx/>
              <a:buNone/>
              <a:defRPr/>
            </a:pPr>
            <a:r>
              <a:rPr lang="en-US" altLang="zh-CN" sz="2000" b="1" spc="500" dirty="0">
                <a:solidFill>
                  <a:schemeClr val="bg1"/>
                </a:solidFill>
                <a:latin typeface="Gungsuh" panose="02030600000101010101" pitchFamily="18" charset="-127"/>
                <a:ea typeface="微软雅黑" panose="020B0503020204020204" pitchFamily="34" charset="-122"/>
              </a:rPr>
              <a:t>PART</a:t>
            </a:r>
            <a:endParaRPr lang="zh-CN" altLang="en-US" sz="2000" b="1" spc="500" dirty="0">
              <a:solidFill>
                <a:schemeClr val="bg1"/>
              </a:solidFill>
              <a:latin typeface="Gungsuh" panose="02030600000101010101" pitchFamily="18" charset="-127"/>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0" presetClass="entr" presetSubtype="0" fill="hold" nodeType="after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1"/>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0" fill="hold">
                            <p:stCondLst>
                              <p:cond delay="1300"/>
                            </p:stCondLst>
                            <p:childTnLst>
                              <p:par>
                                <p:cTn id="11" presetID="19" presetClass="entr" presetSubtype="1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2000" fill="hold"/>
                                        <p:tgtEl>
                                          <p:spTgt spid="6"/>
                                        </p:tgtEl>
                                        <p:attrNameLst>
                                          <p:attrName>ppt_w</p:attrName>
                                        </p:attrNameLst>
                                      </p:cBhvr>
                                      <p:tavLst>
                                        <p:tav tm="0" fmla="#ppt_w*sin(2.5*pi*$)">
                                          <p:val>
                                            <p:fltVal val="0"/>
                                          </p:val>
                                        </p:tav>
                                        <p:tav tm="100000">
                                          <p:val>
                                            <p:fltVal val="1"/>
                                          </p:val>
                                        </p:tav>
                                      </p:tavLst>
                                    </p:anim>
                                    <p:anim calcmode="lin" valueType="num">
                                      <p:cBhvr>
                                        <p:cTn id="14"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4"/>
          <p:cNvPicPr>
            <a:picLocks noChangeAspect="1" noChangeArrowheads="1"/>
          </p:cNvPicPr>
          <p:nvPr/>
        </p:nvPicPr>
        <p:blipFill>
          <a:blip r:embed="rId4" cstate="print"/>
          <a:srcRect/>
          <a:stretch>
            <a:fillRect/>
          </a:stretch>
        </p:blipFill>
        <p:spPr bwMode="auto">
          <a:xfrm>
            <a:off x="5764213" y="1917700"/>
            <a:ext cx="3379787" cy="3022600"/>
          </a:xfrm>
          <a:prstGeom prst="rect">
            <a:avLst/>
          </a:prstGeom>
          <a:noFill/>
          <a:ln w="9525">
            <a:noFill/>
            <a:miter lim="800000"/>
            <a:headEnd/>
            <a:tailEnd/>
          </a:ln>
        </p:spPr>
      </p:pic>
      <p:sp>
        <p:nvSpPr>
          <p:cNvPr id="7" name="제목 3"/>
          <p:cNvSpPr txBox="1"/>
          <p:nvPr/>
        </p:nvSpPr>
        <p:spPr bwMode="auto">
          <a:xfrm>
            <a:off x="127000" y="95250"/>
            <a:ext cx="8572500" cy="488950"/>
          </a:xfrm>
          <a:prstGeom prst="rect">
            <a:avLst/>
          </a:prstGeom>
          <a:noFill/>
          <a:ln w="9525">
            <a:noFill/>
            <a:miter lim="800000"/>
          </a:ln>
        </p:spPr>
        <p:txBody>
          <a:bodyPr anchor="ctr"/>
          <a:lstStyle/>
          <a:p>
            <a:pPr>
              <a:lnSpc>
                <a:spcPct val="110000"/>
              </a:lnSpc>
              <a:defRPr/>
            </a:pPr>
            <a:r>
              <a:rPr lang="zh-CN" altLang="en-US" sz="4000" b="1" dirty="0">
                <a:solidFill>
                  <a:srgbClr val="0070C0"/>
                </a:solidFill>
                <a:effectLst>
                  <a:outerShdw blurRad="31750" dist="25400" dir="5400000" algn="tl" rotWithShape="0">
                    <a:srgbClr val="000000">
                      <a:alpha val="25000"/>
                    </a:srgbClr>
                  </a:outerShdw>
                </a:effectLst>
                <a:latin typeface="华文行楷" panose="02010800040101010101" pitchFamily="2" charset="-122"/>
                <a:ea typeface="华文行楷" panose="02010800040101010101" pitchFamily="2" charset="-122"/>
              </a:rPr>
              <a:t>企业标识</a:t>
            </a:r>
          </a:p>
        </p:txBody>
      </p:sp>
      <p:sp>
        <p:nvSpPr>
          <p:cNvPr id="8" name="MH_Text_1"/>
          <p:cNvSpPr txBox="1">
            <a:spLocks noChangeArrowheads="1"/>
          </p:cNvSpPr>
          <p:nvPr>
            <p:custDataLst>
              <p:tags r:id="rId1"/>
            </p:custDataLst>
          </p:nvPr>
        </p:nvSpPr>
        <p:spPr bwMode="auto">
          <a:xfrm>
            <a:off x="2749550" y="1073150"/>
            <a:ext cx="2578100" cy="488950"/>
          </a:xfrm>
          <a:prstGeom prst="rect">
            <a:avLst/>
          </a:prstGeom>
          <a:solidFill>
            <a:schemeClr val="bg1"/>
          </a:solidFill>
          <a:ln w="9525">
            <a:noFill/>
            <a:miter lim="800000"/>
            <a:headEnd/>
            <a:tailEnd/>
          </a:ln>
        </p:spPr>
        <p:txBody>
          <a:bodyPr lIns="0" tIns="0" rIns="0" bIns="0"/>
          <a:lstStyle/>
          <a:p>
            <a:pPr defTabSz="911225">
              <a:spcBef>
                <a:spcPct val="20000"/>
              </a:spcBef>
            </a:pPr>
            <a:r>
              <a:rPr lang="zh-CN" altLang="en-US" sz="2200" b="1">
                <a:sym typeface="Arial" pitchFamily="34" charset="0"/>
              </a:rPr>
              <a:t>润晶首字母变化形成</a:t>
            </a:r>
            <a:endParaRPr lang="en-US" altLang="zh-CN" sz="2200" b="1">
              <a:sym typeface="Arial" pitchFamily="34" charset="0"/>
            </a:endParaRPr>
          </a:p>
        </p:txBody>
      </p:sp>
      <p:sp>
        <p:nvSpPr>
          <p:cNvPr id="10" name="MH_Text_1"/>
          <p:cNvSpPr txBox="1">
            <a:spLocks noChangeArrowheads="1"/>
          </p:cNvSpPr>
          <p:nvPr>
            <p:custDataLst>
              <p:tags r:id="rId2"/>
            </p:custDataLst>
          </p:nvPr>
        </p:nvSpPr>
        <p:spPr bwMode="auto">
          <a:xfrm>
            <a:off x="2749550" y="1828800"/>
            <a:ext cx="2266950" cy="1022350"/>
          </a:xfrm>
          <a:prstGeom prst="rect">
            <a:avLst/>
          </a:prstGeom>
          <a:solidFill>
            <a:schemeClr val="bg1"/>
          </a:solidFill>
          <a:ln w="9525">
            <a:noFill/>
            <a:miter lim="800000"/>
            <a:headEnd/>
            <a:tailEnd/>
          </a:ln>
        </p:spPr>
        <p:txBody>
          <a:bodyPr lIns="0" tIns="0" rIns="0" bIns="0"/>
          <a:lstStyle/>
          <a:p>
            <a:pPr defTabSz="911225">
              <a:spcBef>
                <a:spcPct val="20000"/>
              </a:spcBef>
            </a:pPr>
            <a:r>
              <a:rPr lang="zh-CN" altLang="en-US" b="1">
                <a:sym typeface="Arial" pitchFamily="34" charset="0"/>
              </a:rPr>
              <a:t>三角形具有稳定，红色象征创新、激情与力量。寓意企业独树一帜、勇于创新。</a:t>
            </a:r>
            <a:endParaRPr lang="en-US" altLang="zh-CN" b="1">
              <a:sym typeface="Arial" pitchFamily="34" charset="0"/>
            </a:endParaRPr>
          </a:p>
        </p:txBody>
      </p:sp>
      <p:sp>
        <p:nvSpPr>
          <p:cNvPr id="20495" name="MH_Text_1"/>
          <p:cNvSpPr txBox="1">
            <a:spLocks noChangeArrowheads="1"/>
          </p:cNvSpPr>
          <p:nvPr/>
        </p:nvSpPr>
        <p:spPr bwMode="auto">
          <a:xfrm>
            <a:off x="2749550" y="3340100"/>
            <a:ext cx="2400300" cy="711200"/>
          </a:xfrm>
          <a:prstGeom prst="rect">
            <a:avLst/>
          </a:prstGeom>
          <a:solidFill>
            <a:schemeClr val="bg1"/>
          </a:solidFill>
          <a:ln w="9525">
            <a:noFill/>
            <a:miter lim="800000"/>
            <a:headEnd/>
            <a:tailEnd/>
          </a:ln>
        </p:spPr>
        <p:txBody>
          <a:bodyPr lIns="0" tIns="0" rIns="0" bIns="0"/>
          <a:lstStyle/>
          <a:p>
            <a:pPr defTabSz="911225">
              <a:spcBef>
                <a:spcPct val="20000"/>
              </a:spcBef>
            </a:pPr>
            <a:r>
              <a:rPr lang="zh-CN" altLang="en-US" b="1">
                <a:sym typeface="Arial" pitchFamily="34" charset="0"/>
              </a:rPr>
              <a:t>梯形是水坝横截面积，具有稳固和长远的含义，寓意企业基业长青。</a:t>
            </a:r>
            <a:endParaRPr lang="en-US" altLang="zh-CN" b="1">
              <a:sym typeface="Arial" pitchFamily="34" charset="0"/>
            </a:endParaRPr>
          </a:p>
        </p:txBody>
      </p:sp>
      <p:sp>
        <p:nvSpPr>
          <p:cNvPr id="20490" name="矩形 14"/>
          <p:cNvSpPr>
            <a:spLocks noChangeArrowheads="1"/>
          </p:cNvSpPr>
          <p:nvPr/>
        </p:nvSpPr>
        <p:spPr bwMode="auto">
          <a:xfrm>
            <a:off x="5638800" y="5118100"/>
            <a:ext cx="3333750" cy="1200150"/>
          </a:xfrm>
          <a:prstGeom prst="rect">
            <a:avLst/>
          </a:prstGeom>
          <a:noFill/>
          <a:ln w="9525">
            <a:solidFill>
              <a:srgbClr val="FF0000"/>
            </a:solidFill>
            <a:prstDash val="sysDash"/>
            <a:miter lim="800000"/>
            <a:headEnd/>
            <a:tailEnd/>
          </a:ln>
        </p:spPr>
        <p:txBody>
          <a:bodyPr>
            <a:spAutoFit/>
          </a:bodyPr>
          <a:lstStyle/>
          <a:p>
            <a:pPr marL="0" lvl="1"/>
            <a:r>
              <a:rPr lang="zh-CN" altLang="en-US" b="1"/>
              <a:t>蓝色与红色结合，是金生丽水，水润结晶之意，</a:t>
            </a:r>
            <a:r>
              <a:rPr lang="zh-CN" altLang="en-US" b="1">
                <a:solidFill>
                  <a:srgbClr val="FF0000"/>
                </a:solidFill>
              </a:rPr>
              <a:t>寓意</a:t>
            </a:r>
            <a:r>
              <a:rPr lang="zh-CN" altLang="en-US" b="1"/>
              <a:t>企业资源与财富汇聚永恒循环、生态与产业互动持续发展的美好愿景</a:t>
            </a:r>
          </a:p>
        </p:txBody>
      </p:sp>
      <p:sp>
        <p:nvSpPr>
          <p:cNvPr id="16" name="下箭头 15"/>
          <p:cNvSpPr/>
          <p:nvPr/>
        </p:nvSpPr>
        <p:spPr>
          <a:xfrm>
            <a:off x="7327900" y="4806950"/>
            <a:ext cx="355600" cy="266700"/>
          </a:xfrm>
          <a:prstGeom prst="down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0496" name="Picture 16"/>
          <p:cNvPicPr>
            <a:picLocks noChangeAspect="1" noChangeArrowheads="1"/>
          </p:cNvPicPr>
          <p:nvPr/>
        </p:nvPicPr>
        <p:blipFill>
          <a:blip r:embed="rId5" cstate="print"/>
          <a:srcRect/>
          <a:stretch>
            <a:fillRect/>
          </a:stretch>
        </p:blipFill>
        <p:spPr bwMode="auto">
          <a:xfrm>
            <a:off x="393700" y="806450"/>
            <a:ext cx="2219325" cy="752475"/>
          </a:xfrm>
          <a:prstGeom prst="rect">
            <a:avLst/>
          </a:prstGeom>
          <a:noFill/>
          <a:ln w="9525">
            <a:noFill/>
            <a:miter lim="800000"/>
            <a:headEnd/>
            <a:tailEnd/>
          </a:ln>
        </p:spPr>
      </p:pic>
      <p:pic>
        <p:nvPicPr>
          <p:cNvPr id="20497" name="Picture 17"/>
          <p:cNvPicPr>
            <a:picLocks noChangeAspect="1" noChangeArrowheads="1"/>
          </p:cNvPicPr>
          <p:nvPr/>
        </p:nvPicPr>
        <p:blipFill>
          <a:blip r:embed="rId6" cstate="print"/>
          <a:srcRect/>
          <a:stretch>
            <a:fillRect/>
          </a:stretch>
        </p:blipFill>
        <p:spPr bwMode="auto">
          <a:xfrm>
            <a:off x="749300" y="1739900"/>
            <a:ext cx="1371600" cy="1200150"/>
          </a:xfrm>
          <a:prstGeom prst="rect">
            <a:avLst/>
          </a:prstGeom>
          <a:noFill/>
          <a:ln w="9525">
            <a:noFill/>
            <a:miter lim="800000"/>
            <a:headEnd/>
            <a:tailEnd/>
          </a:ln>
        </p:spPr>
      </p:pic>
      <p:pic>
        <p:nvPicPr>
          <p:cNvPr id="20498" name="Picture 18"/>
          <p:cNvPicPr>
            <a:picLocks noChangeAspect="1" noChangeArrowheads="1"/>
          </p:cNvPicPr>
          <p:nvPr/>
        </p:nvPicPr>
        <p:blipFill>
          <a:blip r:embed="rId7" cstate="print"/>
          <a:srcRect/>
          <a:stretch>
            <a:fillRect/>
          </a:stretch>
        </p:blipFill>
        <p:spPr bwMode="auto">
          <a:xfrm>
            <a:off x="704850" y="3295650"/>
            <a:ext cx="1514475" cy="971550"/>
          </a:xfrm>
          <a:prstGeom prst="rect">
            <a:avLst/>
          </a:prstGeom>
          <a:noFill/>
          <a:ln w="9525">
            <a:noFill/>
            <a:miter lim="800000"/>
            <a:headEnd/>
            <a:tailEnd/>
          </a:ln>
        </p:spPr>
      </p:pic>
      <p:pic>
        <p:nvPicPr>
          <p:cNvPr id="20499" name="Picture 19"/>
          <p:cNvPicPr>
            <a:picLocks noChangeAspect="1" noChangeArrowheads="1"/>
          </p:cNvPicPr>
          <p:nvPr/>
        </p:nvPicPr>
        <p:blipFill>
          <a:blip r:embed="rId8" cstate="print"/>
          <a:srcRect/>
          <a:stretch>
            <a:fillRect/>
          </a:stretch>
        </p:blipFill>
        <p:spPr bwMode="auto">
          <a:xfrm>
            <a:off x="742950" y="4762500"/>
            <a:ext cx="1562100" cy="1171575"/>
          </a:xfrm>
          <a:prstGeom prst="rect">
            <a:avLst/>
          </a:prstGeom>
          <a:noFill/>
          <a:ln w="9525">
            <a:noFill/>
            <a:miter lim="800000"/>
            <a:headEnd/>
            <a:tailEnd/>
          </a:ln>
        </p:spPr>
      </p:pic>
      <p:sp>
        <p:nvSpPr>
          <p:cNvPr id="22" name="MH_Text_1"/>
          <p:cNvSpPr txBox="1">
            <a:spLocks noChangeArrowheads="1"/>
          </p:cNvSpPr>
          <p:nvPr/>
        </p:nvSpPr>
        <p:spPr bwMode="auto">
          <a:xfrm>
            <a:off x="2705100" y="5073650"/>
            <a:ext cx="2400300" cy="711200"/>
          </a:xfrm>
          <a:prstGeom prst="rect">
            <a:avLst/>
          </a:prstGeom>
          <a:solidFill>
            <a:schemeClr val="bg1"/>
          </a:solidFill>
          <a:ln w="9525">
            <a:noFill/>
            <a:miter lim="800000"/>
            <a:headEnd/>
            <a:tailEnd/>
          </a:ln>
        </p:spPr>
        <p:txBody>
          <a:bodyPr lIns="0" tIns="0" rIns="0" bIns="0"/>
          <a:lstStyle/>
          <a:p>
            <a:pPr defTabSz="911225">
              <a:spcBef>
                <a:spcPct val="20000"/>
              </a:spcBef>
            </a:pPr>
            <a:r>
              <a:rPr lang="zh-CN" altLang="en-US" b="1">
                <a:sym typeface="Arial" pitchFamily="34" charset="0"/>
              </a:rPr>
              <a:t>蓝色象征科技、智慧、永恒。</a:t>
            </a:r>
            <a:endParaRPr lang="en-US" altLang="zh-CN" b="1">
              <a:sym typeface="Arial" pitchFamily="34" charset="0"/>
            </a:endParaRPr>
          </a:p>
        </p:txBody>
      </p:sp>
      <p:pic>
        <p:nvPicPr>
          <p:cNvPr id="20500" name="Picture 20"/>
          <p:cNvPicPr>
            <a:picLocks noChangeAspect="1" noChangeArrowheads="1"/>
          </p:cNvPicPr>
          <p:nvPr/>
        </p:nvPicPr>
        <p:blipFill>
          <a:blip r:embed="rId9" cstate="print"/>
          <a:srcRect/>
          <a:stretch>
            <a:fillRect/>
          </a:stretch>
        </p:blipFill>
        <p:spPr bwMode="auto">
          <a:xfrm>
            <a:off x="349250" y="1517650"/>
            <a:ext cx="5133975" cy="342900"/>
          </a:xfrm>
          <a:prstGeom prst="rect">
            <a:avLst/>
          </a:prstGeom>
          <a:noFill/>
          <a:ln w="9525">
            <a:noFill/>
            <a:miter lim="800000"/>
            <a:headEnd/>
            <a:tailEnd/>
          </a:ln>
        </p:spPr>
      </p:pic>
      <p:pic>
        <p:nvPicPr>
          <p:cNvPr id="20501" name="Picture 21"/>
          <p:cNvPicPr>
            <a:picLocks noChangeAspect="1" noChangeArrowheads="1"/>
          </p:cNvPicPr>
          <p:nvPr/>
        </p:nvPicPr>
        <p:blipFill>
          <a:blip r:embed="rId9" cstate="print"/>
          <a:srcRect/>
          <a:stretch>
            <a:fillRect/>
          </a:stretch>
        </p:blipFill>
        <p:spPr bwMode="auto">
          <a:xfrm>
            <a:off x="349250" y="2895600"/>
            <a:ext cx="5600700" cy="342900"/>
          </a:xfrm>
          <a:prstGeom prst="rect">
            <a:avLst/>
          </a:prstGeom>
          <a:noFill/>
          <a:ln w="9525">
            <a:noFill/>
            <a:miter lim="800000"/>
            <a:headEnd/>
            <a:tailEnd/>
          </a:ln>
        </p:spPr>
      </p:pic>
      <p:pic>
        <p:nvPicPr>
          <p:cNvPr id="20502" name="Picture 22"/>
          <p:cNvPicPr>
            <a:picLocks noChangeAspect="1" noChangeArrowheads="1"/>
          </p:cNvPicPr>
          <p:nvPr/>
        </p:nvPicPr>
        <p:blipFill>
          <a:blip r:embed="rId9" cstate="print"/>
          <a:srcRect/>
          <a:stretch>
            <a:fillRect/>
          </a:stretch>
        </p:blipFill>
        <p:spPr bwMode="auto">
          <a:xfrm>
            <a:off x="349250" y="4318000"/>
            <a:ext cx="5133975" cy="3429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anim calcmode="lin" valueType="num">
                                      <p:cBhvr additive="base">
                                        <p:cTn id="7" dur="500" fill="hold"/>
                                        <p:tgtEl>
                                          <p:spTgt spid="20482"/>
                                        </p:tgtEl>
                                        <p:attrNameLst>
                                          <p:attrName>ppt_x</p:attrName>
                                        </p:attrNameLst>
                                      </p:cBhvr>
                                      <p:tavLst>
                                        <p:tav tm="0">
                                          <p:val>
                                            <p:strVal val="#ppt_x"/>
                                          </p:val>
                                        </p:tav>
                                        <p:tav tm="100000">
                                          <p:val>
                                            <p:strVal val="#ppt_x"/>
                                          </p:val>
                                        </p:tav>
                                      </p:tavLst>
                                    </p:anim>
                                    <p:anim calcmode="lin" valueType="num">
                                      <p:cBhvr additive="base">
                                        <p:cTn id="8" dur="500" fill="hold"/>
                                        <p:tgtEl>
                                          <p:spTgt spid="204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96"/>
                                        </p:tgtEl>
                                        <p:attrNameLst>
                                          <p:attrName>style.visibility</p:attrName>
                                        </p:attrNameLst>
                                      </p:cBhvr>
                                      <p:to>
                                        <p:strVal val="visible"/>
                                      </p:to>
                                    </p:set>
                                    <p:anim calcmode="lin" valueType="num">
                                      <p:cBhvr additive="base">
                                        <p:cTn id="13" dur="500" fill="hold"/>
                                        <p:tgtEl>
                                          <p:spTgt spid="20496"/>
                                        </p:tgtEl>
                                        <p:attrNameLst>
                                          <p:attrName>ppt_x</p:attrName>
                                        </p:attrNameLst>
                                      </p:cBhvr>
                                      <p:tavLst>
                                        <p:tav tm="0">
                                          <p:val>
                                            <p:strVal val="#ppt_x"/>
                                          </p:val>
                                        </p:tav>
                                        <p:tav tm="100000">
                                          <p:val>
                                            <p:strVal val="#ppt_x"/>
                                          </p:val>
                                        </p:tav>
                                      </p:tavLst>
                                    </p:anim>
                                    <p:anim calcmode="lin" valueType="num">
                                      <p:cBhvr additive="base">
                                        <p:cTn id="14" dur="500" fill="hold"/>
                                        <p:tgtEl>
                                          <p:spTgt spid="2049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0500"/>
                                        </p:tgtEl>
                                        <p:attrNameLst>
                                          <p:attrName>style.visibility</p:attrName>
                                        </p:attrNameLst>
                                      </p:cBhvr>
                                      <p:to>
                                        <p:strVal val="visible"/>
                                      </p:to>
                                    </p:set>
                                    <p:anim calcmode="lin" valueType="num">
                                      <p:cBhvr additive="base">
                                        <p:cTn id="17" dur="500" fill="hold"/>
                                        <p:tgtEl>
                                          <p:spTgt spid="20500"/>
                                        </p:tgtEl>
                                        <p:attrNameLst>
                                          <p:attrName>ppt_x</p:attrName>
                                        </p:attrNameLst>
                                      </p:cBhvr>
                                      <p:tavLst>
                                        <p:tav tm="0">
                                          <p:val>
                                            <p:strVal val="#ppt_x"/>
                                          </p:val>
                                        </p:tav>
                                        <p:tav tm="100000">
                                          <p:val>
                                            <p:strVal val="#ppt_x"/>
                                          </p:val>
                                        </p:tav>
                                      </p:tavLst>
                                    </p:anim>
                                    <p:anim calcmode="lin" valueType="num">
                                      <p:cBhvr additive="base">
                                        <p:cTn id="18" dur="500" fill="hold"/>
                                        <p:tgtEl>
                                          <p:spTgt spid="2050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0497"/>
                                        </p:tgtEl>
                                        <p:attrNameLst>
                                          <p:attrName>style.visibility</p:attrName>
                                        </p:attrNameLst>
                                      </p:cBhvr>
                                      <p:to>
                                        <p:strVal val="visible"/>
                                      </p:to>
                                    </p:set>
                                    <p:anim calcmode="lin" valueType="num">
                                      <p:cBhvr additive="base">
                                        <p:cTn id="29" dur="500" fill="hold"/>
                                        <p:tgtEl>
                                          <p:spTgt spid="20497"/>
                                        </p:tgtEl>
                                        <p:attrNameLst>
                                          <p:attrName>ppt_x</p:attrName>
                                        </p:attrNameLst>
                                      </p:cBhvr>
                                      <p:tavLst>
                                        <p:tav tm="0">
                                          <p:val>
                                            <p:strVal val="#ppt_x"/>
                                          </p:val>
                                        </p:tav>
                                        <p:tav tm="100000">
                                          <p:val>
                                            <p:strVal val="#ppt_x"/>
                                          </p:val>
                                        </p:tav>
                                      </p:tavLst>
                                    </p:anim>
                                    <p:anim calcmode="lin" valueType="num">
                                      <p:cBhvr additive="base">
                                        <p:cTn id="30" dur="500" fill="hold"/>
                                        <p:tgtEl>
                                          <p:spTgt spid="2049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0501"/>
                                        </p:tgtEl>
                                        <p:attrNameLst>
                                          <p:attrName>style.visibility</p:attrName>
                                        </p:attrNameLst>
                                      </p:cBhvr>
                                      <p:to>
                                        <p:strVal val="visible"/>
                                      </p:to>
                                    </p:set>
                                    <p:anim calcmode="lin" valueType="num">
                                      <p:cBhvr additive="base">
                                        <p:cTn id="33" dur="500" fill="hold"/>
                                        <p:tgtEl>
                                          <p:spTgt spid="20501"/>
                                        </p:tgtEl>
                                        <p:attrNameLst>
                                          <p:attrName>ppt_x</p:attrName>
                                        </p:attrNameLst>
                                      </p:cBhvr>
                                      <p:tavLst>
                                        <p:tav tm="0">
                                          <p:val>
                                            <p:strVal val="#ppt_x"/>
                                          </p:val>
                                        </p:tav>
                                        <p:tav tm="100000">
                                          <p:val>
                                            <p:strVal val="#ppt_x"/>
                                          </p:val>
                                        </p:tav>
                                      </p:tavLst>
                                    </p:anim>
                                    <p:anim calcmode="lin" valueType="num">
                                      <p:cBhvr additive="base">
                                        <p:cTn id="34" dur="500" fill="hold"/>
                                        <p:tgtEl>
                                          <p:spTgt spid="2050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0498"/>
                                        </p:tgtEl>
                                        <p:attrNameLst>
                                          <p:attrName>style.visibility</p:attrName>
                                        </p:attrNameLst>
                                      </p:cBhvr>
                                      <p:to>
                                        <p:strVal val="visible"/>
                                      </p:to>
                                    </p:set>
                                    <p:anim calcmode="lin" valueType="num">
                                      <p:cBhvr additive="base">
                                        <p:cTn id="45" dur="500" fill="hold"/>
                                        <p:tgtEl>
                                          <p:spTgt spid="20498"/>
                                        </p:tgtEl>
                                        <p:attrNameLst>
                                          <p:attrName>ppt_x</p:attrName>
                                        </p:attrNameLst>
                                      </p:cBhvr>
                                      <p:tavLst>
                                        <p:tav tm="0">
                                          <p:val>
                                            <p:strVal val="#ppt_x"/>
                                          </p:val>
                                        </p:tav>
                                        <p:tav tm="100000">
                                          <p:val>
                                            <p:strVal val="#ppt_x"/>
                                          </p:val>
                                        </p:tav>
                                      </p:tavLst>
                                    </p:anim>
                                    <p:anim calcmode="lin" valueType="num">
                                      <p:cBhvr additive="base">
                                        <p:cTn id="46" dur="500" fill="hold"/>
                                        <p:tgtEl>
                                          <p:spTgt spid="2049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0502"/>
                                        </p:tgtEl>
                                        <p:attrNameLst>
                                          <p:attrName>style.visibility</p:attrName>
                                        </p:attrNameLst>
                                      </p:cBhvr>
                                      <p:to>
                                        <p:strVal val="visible"/>
                                      </p:to>
                                    </p:set>
                                    <p:anim calcmode="lin" valueType="num">
                                      <p:cBhvr additive="base">
                                        <p:cTn id="49" dur="500" fill="hold"/>
                                        <p:tgtEl>
                                          <p:spTgt spid="20502"/>
                                        </p:tgtEl>
                                        <p:attrNameLst>
                                          <p:attrName>ppt_x</p:attrName>
                                        </p:attrNameLst>
                                      </p:cBhvr>
                                      <p:tavLst>
                                        <p:tav tm="0">
                                          <p:val>
                                            <p:strVal val="#ppt_x"/>
                                          </p:val>
                                        </p:tav>
                                        <p:tav tm="100000">
                                          <p:val>
                                            <p:strVal val="#ppt_x"/>
                                          </p:val>
                                        </p:tav>
                                      </p:tavLst>
                                    </p:anim>
                                    <p:anim calcmode="lin" valueType="num">
                                      <p:cBhvr additive="base">
                                        <p:cTn id="50" dur="500" fill="hold"/>
                                        <p:tgtEl>
                                          <p:spTgt spid="2050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0495"/>
                                        </p:tgtEl>
                                        <p:attrNameLst>
                                          <p:attrName>style.visibility</p:attrName>
                                        </p:attrNameLst>
                                      </p:cBhvr>
                                      <p:to>
                                        <p:strVal val="visible"/>
                                      </p:to>
                                    </p:set>
                                    <p:anim calcmode="lin" valueType="num">
                                      <p:cBhvr additive="base">
                                        <p:cTn id="55" dur="500" fill="hold"/>
                                        <p:tgtEl>
                                          <p:spTgt spid="20495"/>
                                        </p:tgtEl>
                                        <p:attrNameLst>
                                          <p:attrName>ppt_x</p:attrName>
                                        </p:attrNameLst>
                                      </p:cBhvr>
                                      <p:tavLst>
                                        <p:tav tm="0">
                                          <p:val>
                                            <p:strVal val="#ppt_x"/>
                                          </p:val>
                                        </p:tav>
                                        <p:tav tm="100000">
                                          <p:val>
                                            <p:strVal val="#ppt_x"/>
                                          </p:val>
                                        </p:tav>
                                      </p:tavLst>
                                    </p:anim>
                                    <p:anim calcmode="lin" valueType="num">
                                      <p:cBhvr additive="base">
                                        <p:cTn id="56" dur="500" fill="hold"/>
                                        <p:tgtEl>
                                          <p:spTgt spid="2049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0499"/>
                                        </p:tgtEl>
                                        <p:attrNameLst>
                                          <p:attrName>style.visibility</p:attrName>
                                        </p:attrNameLst>
                                      </p:cBhvr>
                                      <p:to>
                                        <p:strVal val="visible"/>
                                      </p:to>
                                    </p:set>
                                    <p:anim calcmode="lin" valueType="num">
                                      <p:cBhvr additive="base">
                                        <p:cTn id="61" dur="500" fill="hold"/>
                                        <p:tgtEl>
                                          <p:spTgt spid="20499"/>
                                        </p:tgtEl>
                                        <p:attrNameLst>
                                          <p:attrName>ppt_x</p:attrName>
                                        </p:attrNameLst>
                                      </p:cBhvr>
                                      <p:tavLst>
                                        <p:tav tm="0">
                                          <p:val>
                                            <p:strVal val="#ppt_x"/>
                                          </p:val>
                                        </p:tav>
                                        <p:tav tm="100000">
                                          <p:val>
                                            <p:strVal val="#ppt_x"/>
                                          </p:val>
                                        </p:tav>
                                      </p:tavLst>
                                    </p:anim>
                                    <p:anim calcmode="lin" valueType="num">
                                      <p:cBhvr additive="base">
                                        <p:cTn id="62" dur="500" fill="hold"/>
                                        <p:tgtEl>
                                          <p:spTgt spid="2049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0490"/>
                                        </p:tgtEl>
                                        <p:attrNameLst>
                                          <p:attrName>style.visibility</p:attrName>
                                        </p:attrNameLst>
                                      </p:cBhvr>
                                      <p:to>
                                        <p:strVal val="visible"/>
                                      </p:to>
                                    </p:set>
                                    <p:anim calcmode="lin" valueType="num">
                                      <p:cBhvr additive="base">
                                        <p:cTn id="73" dur="500" fill="hold"/>
                                        <p:tgtEl>
                                          <p:spTgt spid="20490"/>
                                        </p:tgtEl>
                                        <p:attrNameLst>
                                          <p:attrName>ppt_x</p:attrName>
                                        </p:attrNameLst>
                                      </p:cBhvr>
                                      <p:tavLst>
                                        <p:tav tm="0">
                                          <p:val>
                                            <p:strVal val="#ppt_x"/>
                                          </p:val>
                                        </p:tav>
                                        <p:tav tm="100000">
                                          <p:val>
                                            <p:strVal val="#ppt_x"/>
                                          </p:val>
                                        </p:tav>
                                      </p:tavLst>
                                    </p:anim>
                                    <p:anim calcmode="lin" valueType="num">
                                      <p:cBhvr additive="base">
                                        <p:cTn id="74" dur="500" fill="hold"/>
                                        <p:tgtEl>
                                          <p:spTgt spid="20490"/>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additive="base">
                                        <p:cTn id="77" dur="500" fill="hold"/>
                                        <p:tgtEl>
                                          <p:spTgt spid="16"/>
                                        </p:tgtEl>
                                        <p:attrNameLst>
                                          <p:attrName>ppt_x</p:attrName>
                                        </p:attrNameLst>
                                      </p:cBhvr>
                                      <p:tavLst>
                                        <p:tav tm="0">
                                          <p:val>
                                            <p:strVal val="#ppt_x"/>
                                          </p:val>
                                        </p:tav>
                                        <p:tav tm="100000">
                                          <p:val>
                                            <p:strVal val="#ppt_x"/>
                                          </p:val>
                                        </p:tav>
                                      </p:tavLst>
                                    </p:anim>
                                    <p:anim calcmode="lin" valueType="num">
                                      <p:cBhvr additive="base">
                                        <p:cTn id="7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20495" grpId="0" animBg="1"/>
      <p:bldP spid="20490" grpId="0" animBg="1"/>
      <p:bldP spid="16" grpId="0" animBg="1"/>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txBox="1"/>
          <p:nvPr/>
        </p:nvSpPr>
        <p:spPr bwMode="auto">
          <a:xfrm>
            <a:off x="0" y="0"/>
            <a:ext cx="8572500" cy="488950"/>
          </a:xfrm>
          <a:prstGeom prst="rect">
            <a:avLst/>
          </a:prstGeom>
          <a:noFill/>
          <a:ln w="9525">
            <a:noFill/>
            <a:miter lim="800000"/>
          </a:ln>
        </p:spPr>
        <p:txBody>
          <a:bodyPr anchor="ctr"/>
          <a:lstStyle/>
          <a:p>
            <a:pPr>
              <a:lnSpc>
                <a:spcPct val="110000"/>
              </a:lnSpc>
              <a:defRPr/>
            </a:pPr>
            <a:r>
              <a:rPr lang="zh-CN" altLang="en-US" sz="4000" b="1" dirty="0">
                <a:solidFill>
                  <a:srgbClr val="0070C0"/>
                </a:solidFill>
                <a:effectLst>
                  <a:outerShdw blurRad="31750" dist="25400" dir="5400000" algn="tl" rotWithShape="0">
                    <a:srgbClr val="000000">
                      <a:alpha val="25000"/>
                    </a:srgbClr>
                  </a:outerShdw>
                </a:effectLst>
                <a:latin typeface="华文行楷" panose="02010800040101010101" pitchFamily="2" charset="-122"/>
                <a:ea typeface="华文行楷" panose="02010800040101010101" pitchFamily="2" charset="-122"/>
              </a:rPr>
              <a:t>企业文化</a:t>
            </a:r>
          </a:p>
        </p:txBody>
      </p:sp>
      <p:pic>
        <p:nvPicPr>
          <p:cNvPr id="23555" name="Picture 4"/>
          <p:cNvPicPr>
            <a:picLocks noChangeAspect="1" noChangeArrowheads="1"/>
          </p:cNvPicPr>
          <p:nvPr/>
        </p:nvPicPr>
        <p:blipFill>
          <a:blip r:embed="rId2" cstate="print"/>
          <a:srcRect/>
          <a:stretch>
            <a:fillRect/>
          </a:stretch>
        </p:blipFill>
        <p:spPr bwMode="auto">
          <a:xfrm>
            <a:off x="6372200" y="620688"/>
            <a:ext cx="2143125" cy="5699125"/>
          </a:xfrm>
          <a:prstGeom prst="rect">
            <a:avLst/>
          </a:prstGeom>
          <a:noFill/>
          <a:ln w="9525">
            <a:noFill/>
            <a:miter lim="800000"/>
            <a:headEnd/>
            <a:tailEnd/>
          </a:ln>
        </p:spPr>
      </p:pic>
      <p:pic>
        <p:nvPicPr>
          <p:cNvPr id="23556" name="Picture 5"/>
          <p:cNvPicPr>
            <a:picLocks noChangeAspect="1" noChangeArrowheads="1"/>
          </p:cNvPicPr>
          <p:nvPr/>
        </p:nvPicPr>
        <p:blipFill>
          <a:blip r:embed="rId3" cstate="print"/>
          <a:srcRect/>
          <a:stretch>
            <a:fillRect/>
          </a:stretch>
        </p:blipFill>
        <p:spPr bwMode="auto">
          <a:xfrm>
            <a:off x="323528" y="620688"/>
            <a:ext cx="2171700" cy="5689600"/>
          </a:xfrm>
          <a:prstGeom prst="rect">
            <a:avLst/>
          </a:prstGeom>
          <a:noFill/>
          <a:ln w="9525">
            <a:noFill/>
            <a:miter lim="800000"/>
            <a:headEnd/>
            <a:tailEnd/>
          </a:ln>
        </p:spPr>
      </p:pic>
      <p:pic>
        <p:nvPicPr>
          <p:cNvPr id="23557" name="Picture 6"/>
          <p:cNvPicPr>
            <a:picLocks noChangeAspect="1" noChangeArrowheads="1"/>
          </p:cNvPicPr>
          <p:nvPr/>
        </p:nvPicPr>
        <p:blipFill>
          <a:blip r:embed="rId4" cstate="print"/>
          <a:srcRect/>
          <a:stretch>
            <a:fillRect/>
          </a:stretch>
        </p:blipFill>
        <p:spPr bwMode="auto">
          <a:xfrm>
            <a:off x="3347864" y="620688"/>
            <a:ext cx="2162175" cy="5689600"/>
          </a:xfrm>
          <a:prstGeom prst="rect">
            <a:avLst/>
          </a:prstGeom>
          <a:noFill/>
          <a:ln w="9525">
            <a:noFill/>
            <a:miter lim="800000"/>
            <a:headEnd/>
            <a:tailEnd/>
          </a:ln>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555"/>
                                        </p:tgtEl>
                                        <p:attrNameLst>
                                          <p:attrName>style.visibility</p:attrName>
                                        </p:attrNameLst>
                                      </p:cBhvr>
                                      <p:to>
                                        <p:strVal val="visible"/>
                                      </p:to>
                                    </p:set>
                                    <p:anim calcmode="lin" valueType="num">
                                      <p:cBhvr additive="base">
                                        <p:cTn id="7" dur="500" fill="hold"/>
                                        <p:tgtEl>
                                          <p:spTgt spid="23555"/>
                                        </p:tgtEl>
                                        <p:attrNameLst>
                                          <p:attrName>ppt_x</p:attrName>
                                        </p:attrNameLst>
                                      </p:cBhvr>
                                      <p:tavLst>
                                        <p:tav tm="0">
                                          <p:val>
                                            <p:strVal val="#ppt_x"/>
                                          </p:val>
                                        </p:tav>
                                        <p:tav tm="100000">
                                          <p:val>
                                            <p:strVal val="#ppt_x"/>
                                          </p:val>
                                        </p:tav>
                                      </p:tavLst>
                                    </p:anim>
                                    <p:anim calcmode="lin" valueType="num">
                                      <p:cBhvr additive="base">
                                        <p:cTn id="8" dur="500" fill="hold"/>
                                        <p:tgtEl>
                                          <p:spTgt spid="2355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556"/>
                                        </p:tgtEl>
                                        <p:attrNameLst>
                                          <p:attrName>style.visibility</p:attrName>
                                        </p:attrNameLst>
                                      </p:cBhvr>
                                      <p:to>
                                        <p:strVal val="visible"/>
                                      </p:to>
                                    </p:set>
                                    <p:anim calcmode="lin" valueType="num">
                                      <p:cBhvr additive="base">
                                        <p:cTn id="13" dur="500" fill="hold"/>
                                        <p:tgtEl>
                                          <p:spTgt spid="23556"/>
                                        </p:tgtEl>
                                        <p:attrNameLst>
                                          <p:attrName>ppt_x</p:attrName>
                                        </p:attrNameLst>
                                      </p:cBhvr>
                                      <p:tavLst>
                                        <p:tav tm="0">
                                          <p:val>
                                            <p:strVal val="#ppt_x"/>
                                          </p:val>
                                        </p:tav>
                                        <p:tav tm="100000">
                                          <p:val>
                                            <p:strVal val="#ppt_x"/>
                                          </p:val>
                                        </p:tav>
                                      </p:tavLst>
                                    </p:anim>
                                    <p:anim calcmode="lin" valueType="num">
                                      <p:cBhvr additive="base">
                                        <p:cTn id="14" dur="500" fill="hold"/>
                                        <p:tgtEl>
                                          <p:spTgt spid="2355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3557"/>
                                        </p:tgtEl>
                                        <p:attrNameLst>
                                          <p:attrName>style.visibility</p:attrName>
                                        </p:attrNameLst>
                                      </p:cBhvr>
                                      <p:to>
                                        <p:strVal val="visible"/>
                                      </p:to>
                                    </p:set>
                                    <p:anim calcmode="lin" valueType="num">
                                      <p:cBhvr additive="base">
                                        <p:cTn id="19" dur="500" fill="hold"/>
                                        <p:tgtEl>
                                          <p:spTgt spid="23557"/>
                                        </p:tgtEl>
                                        <p:attrNameLst>
                                          <p:attrName>ppt_x</p:attrName>
                                        </p:attrNameLst>
                                      </p:cBhvr>
                                      <p:tavLst>
                                        <p:tav tm="0">
                                          <p:val>
                                            <p:strVal val="#ppt_x"/>
                                          </p:val>
                                        </p:tav>
                                        <p:tav tm="100000">
                                          <p:val>
                                            <p:strVal val="#ppt_x"/>
                                          </p:val>
                                        </p:tav>
                                      </p:tavLst>
                                    </p:anim>
                                    <p:anim calcmode="lin" valueType="num">
                                      <p:cBhvr additive="base">
                                        <p:cTn id="20" dur="500" fill="hold"/>
                                        <p:tgtEl>
                                          <p:spTgt spid="235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27000" y="3206750"/>
            <a:ext cx="666750" cy="533400"/>
          </a:xfrm>
          <a:prstGeom prst="rect">
            <a:avLst/>
          </a:prstGeom>
        </p:spPr>
        <p:style>
          <a:lnRef idx="2">
            <a:schemeClr val="dk1"/>
          </a:lnRef>
          <a:fillRef idx="1">
            <a:schemeClr val="lt1"/>
          </a:fillRef>
          <a:effectRef idx="0">
            <a:schemeClr val="dk1"/>
          </a:effectRef>
          <a:fontRef idx="minor">
            <a:schemeClr val="dk1"/>
          </a:fontRef>
        </p:style>
        <p:txBody>
          <a:bodyPr wrap="none" anchor="ctr"/>
          <a:lstStyle/>
          <a:p>
            <a:pPr algn="ctr">
              <a:defRPr/>
            </a:pPr>
            <a:r>
              <a:rPr lang="zh-CN" altLang="en-US" sz="1600">
                <a:solidFill>
                  <a:srgbClr val="000000"/>
                </a:solidFill>
                <a:latin typeface="华文中宋" panose="02010600040101010101" pitchFamily="2" charset="-122"/>
                <a:ea typeface="华文中宋" panose="02010600040101010101" pitchFamily="2" charset="-122"/>
              </a:rPr>
              <a:t>技术员</a:t>
            </a:r>
          </a:p>
        </p:txBody>
      </p:sp>
      <p:sp>
        <p:nvSpPr>
          <p:cNvPr id="5" name="Line 17"/>
          <p:cNvSpPr>
            <a:spLocks noChangeShapeType="1"/>
          </p:cNvSpPr>
          <p:nvPr/>
        </p:nvSpPr>
        <p:spPr bwMode="auto">
          <a:xfrm>
            <a:off x="776288" y="3425825"/>
            <a:ext cx="328612" cy="4763"/>
          </a:xfrm>
          <a:prstGeom prst="line">
            <a:avLst/>
          </a:prstGeom>
          <a:ln>
            <a:tailEnd type="triangle" w="med" len="med"/>
          </a:ln>
        </p:spPr>
        <p:style>
          <a:lnRef idx="3">
            <a:schemeClr val="accent4"/>
          </a:lnRef>
          <a:fillRef idx="0">
            <a:schemeClr val="accent4"/>
          </a:fillRef>
          <a:effectRef idx="2">
            <a:schemeClr val="accent4"/>
          </a:effectRef>
          <a:fontRef idx="minor">
            <a:schemeClr val="tx1"/>
          </a:fontRef>
        </p:style>
        <p:txBody>
          <a:bodyPr/>
          <a:lstStyle/>
          <a:p>
            <a:pPr>
              <a:buFontTx/>
              <a:buNone/>
              <a:defRPr/>
            </a:pPr>
            <a:endParaRPr lang="zh-CN" altLang="en-US"/>
          </a:p>
        </p:txBody>
      </p:sp>
      <p:sp>
        <p:nvSpPr>
          <p:cNvPr id="6" name="Rectangle 3"/>
          <p:cNvSpPr>
            <a:spLocks noChangeArrowheads="1"/>
          </p:cNvSpPr>
          <p:nvPr/>
        </p:nvSpPr>
        <p:spPr bwMode="auto">
          <a:xfrm>
            <a:off x="1104900" y="3206750"/>
            <a:ext cx="1066800" cy="533400"/>
          </a:xfrm>
          <a:prstGeom prst="rect">
            <a:avLst/>
          </a:prstGeom>
        </p:spPr>
        <p:style>
          <a:lnRef idx="2">
            <a:schemeClr val="dk1"/>
          </a:lnRef>
          <a:fillRef idx="1">
            <a:schemeClr val="lt1"/>
          </a:fillRef>
          <a:effectRef idx="0">
            <a:schemeClr val="dk1"/>
          </a:effectRef>
          <a:fontRef idx="minor">
            <a:schemeClr val="dk1"/>
          </a:fontRef>
        </p:style>
        <p:txBody>
          <a:bodyPr wrap="none" anchor="ctr"/>
          <a:lstStyle/>
          <a:p>
            <a:pPr algn="ctr">
              <a:defRPr/>
            </a:pPr>
            <a:r>
              <a:rPr lang="zh-CN" altLang="en-US" sz="1600">
                <a:solidFill>
                  <a:srgbClr val="000000"/>
                </a:solidFill>
                <a:latin typeface="华文中宋" panose="02010600040101010101" pitchFamily="2" charset="-122"/>
                <a:ea typeface="华文中宋" panose="02010600040101010101" pitchFamily="2" charset="-122"/>
              </a:rPr>
              <a:t>中级技术员</a:t>
            </a:r>
          </a:p>
        </p:txBody>
      </p:sp>
      <p:sp>
        <p:nvSpPr>
          <p:cNvPr id="7" name="Line 17"/>
          <p:cNvSpPr>
            <a:spLocks noChangeShapeType="1"/>
          </p:cNvSpPr>
          <p:nvPr/>
        </p:nvSpPr>
        <p:spPr bwMode="auto">
          <a:xfrm>
            <a:off x="2198688" y="3513138"/>
            <a:ext cx="328612" cy="4762"/>
          </a:xfrm>
          <a:prstGeom prst="line">
            <a:avLst/>
          </a:prstGeom>
          <a:ln>
            <a:tailEnd type="triangle" w="med" len="med"/>
          </a:ln>
        </p:spPr>
        <p:style>
          <a:lnRef idx="3">
            <a:schemeClr val="accent4"/>
          </a:lnRef>
          <a:fillRef idx="0">
            <a:schemeClr val="accent4"/>
          </a:fillRef>
          <a:effectRef idx="2">
            <a:schemeClr val="accent4"/>
          </a:effectRef>
          <a:fontRef idx="minor">
            <a:schemeClr val="tx1"/>
          </a:fontRef>
        </p:style>
        <p:txBody>
          <a:bodyPr/>
          <a:lstStyle/>
          <a:p>
            <a:pPr>
              <a:buFontTx/>
              <a:buNone/>
              <a:defRPr/>
            </a:pPr>
            <a:endParaRPr lang="zh-CN" altLang="en-US"/>
          </a:p>
        </p:txBody>
      </p:sp>
      <p:sp>
        <p:nvSpPr>
          <p:cNvPr id="8" name="Rectangle 3"/>
          <p:cNvSpPr>
            <a:spLocks noChangeArrowheads="1"/>
          </p:cNvSpPr>
          <p:nvPr/>
        </p:nvSpPr>
        <p:spPr bwMode="auto">
          <a:xfrm>
            <a:off x="2527300" y="3251200"/>
            <a:ext cx="1066800" cy="533400"/>
          </a:xfrm>
          <a:prstGeom prst="rect">
            <a:avLst/>
          </a:prstGeom>
        </p:spPr>
        <p:style>
          <a:lnRef idx="2">
            <a:schemeClr val="dk1"/>
          </a:lnRef>
          <a:fillRef idx="1">
            <a:schemeClr val="lt1"/>
          </a:fillRef>
          <a:effectRef idx="0">
            <a:schemeClr val="dk1"/>
          </a:effectRef>
          <a:fontRef idx="minor">
            <a:schemeClr val="dk1"/>
          </a:fontRef>
        </p:style>
        <p:txBody>
          <a:bodyPr wrap="none" anchor="ctr"/>
          <a:lstStyle/>
          <a:p>
            <a:pPr algn="ctr">
              <a:defRPr/>
            </a:pPr>
            <a:r>
              <a:rPr lang="zh-CN" altLang="en-US" sz="1600">
                <a:solidFill>
                  <a:srgbClr val="000000"/>
                </a:solidFill>
                <a:latin typeface="华文中宋" panose="02010600040101010101" pitchFamily="2" charset="-122"/>
                <a:ea typeface="华文中宋" panose="02010600040101010101" pitchFamily="2" charset="-122"/>
              </a:rPr>
              <a:t>高级技术员</a:t>
            </a:r>
          </a:p>
        </p:txBody>
      </p:sp>
      <p:sp>
        <p:nvSpPr>
          <p:cNvPr id="9" name="Rectangle 3"/>
          <p:cNvSpPr>
            <a:spLocks noChangeArrowheads="1"/>
          </p:cNvSpPr>
          <p:nvPr/>
        </p:nvSpPr>
        <p:spPr bwMode="auto">
          <a:xfrm>
            <a:off x="3879850" y="2362200"/>
            <a:ext cx="1066800" cy="533400"/>
          </a:xfrm>
          <a:prstGeom prst="rect">
            <a:avLst/>
          </a:prstGeom>
        </p:spPr>
        <p:style>
          <a:lnRef idx="2">
            <a:schemeClr val="dk1"/>
          </a:lnRef>
          <a:fillRef idx="1">
            <a:schemeClr val="lt1"/>
          </a:fillRef>
          <a:effectRef idx="0">
            <a:schemeClr val="dk1"/>
          </a:effectRef>
          <a:fontRef idx="minor">
            <a:schemeClr val="dk1"/>
          </a:fontRef>
        </p:style>
        <p:txBody>
          <a:bodyPr wrap="none" anchor="ctr"/>
          <a:lstStyle/>
          <a:p>
            <a:pPr algn="ctr">
              <a:defRPr/>
            </a:pPr>
            <a:r>
              <a:rPr lang="zh-CN" altLang="en-US" sz="1600">
                <a:solidFill>
                  <a:srgbClr val="000000"/>
                </a:solidFill>
                <a:latin typeface="华文中宋" panose="02010600040101010101" pitchFamily="2" charset="-122"/>
                <a:ea typeface="华文中宋" panose="02010600040101010101" pitchFamily="2" charset="-122"/>
              </a:rPr>
              <a:t>初级工程师</a:t>
            </a:r>
          </a:p>
        </p:txBody>
      </p:sp>
      <p:sp>
        <p:nvSpPr>
          <p:cNvPr id="10" name="Rectangle 3"/>
          <p:cNvSpPr>
            <a:spLocks noChangeArrowheads="1"/>
          </p:cNvSpPr>
          <p:nvPr/>
        </p:nvSpPr>
        <p:spPr bwMode="auto">
          <a:xfrm>
            <a:off x="5238750" y="2362200"/>
            <a:ext cx="1066800" cy="533400"/>
          </a:xfrm>
          <a:prstGeom prst="rect">
            <a:avLst/>
          </a:prstGeom>
        </p:spPr>
        <p:style>
          <a:lnRef idx="2">
            <a:schemeClr val="dk1"/>
          </a:lnRef>
          <a:fillRef idx="1">
            <a:schemeClr val="lt1"/>
          </a:fillRef>
          <a:effectRef idx="0">
            <a:schemeClr val="dk1"/>
          </a:effectRef>
          <a:fontRef idx="minor">
            <a:schemeClr val="dk1"/>
          </a:fontRef>
        </p:style>
        <p:txBody>
          <a:bodyPr wrap="none" anchor="ctr"/>
          <a:lstStyle/>
          <a:p>
            <a:pPr algn="ctr">
              <a:defRPr/>
            </a:pPr>
            <a:r>
              <a:rPr lang="zh-CN" altLang="en-US" sz="1600">
                <a:solidFill>
                  <a:srgbClr val="000000"/>
                </a:solidFill>
                <a:latin typeface="华文中宋" panose="02010600040101010101" pitchFamily="2" charset="-122"/>
                <a:ea typeface="华文中宋" panose="02010600040101010101" pitchFamily="2" charset="-122"/>
              </a:rPr>
              <a:t>中级工程师</a:t>
            </a:r>
          </a:p>
        </p:txBody>
      </p:sp>
      <p:sp>
        <p:nvSpPr>
          <p:cNvPr id="11" name="Line 17"/>
          <p:cNvSpPr>
            <a:spLocks noChangeShapeType="1"/>
          </p:cNvSpPr>
          <p:nvPr/>
        </p:nvSpPr>
        <p:spPr bwMode="auto">
          <a:xfrm>
            <a:off x="4927600" y="2628900"/>
            <a:ext cx="328613" cy="4763"/>
          </a:xfrm>
          <a:prstGeom prst="line">
            <a:avLst/>
          </a:prstGeom>
          <a:ln>
            <a:tailEnd type="triangle" w="med" len="med"/>
          </a:ln>
        </p:spPr>
        <p:style>
          <a:lnRef idx="3">
            <a:schemeClr val="accent4"/>
          </a:lnRef>
          <a:fillRef idx="0">
            <a:schemeClr val="accent4"/>
          </a:fillRef>
          <a:effectRef idx="2">
            <a:schemeClr val="accent4"/>
          </a:effectRef>
          <a:fontRef idx="minor">
            <a:schemeClr val="tx1"/>
          </a:fontRef>
        </p:style>
        <p:txBody>
          <a:bodyPr/>
          <a:lstStyle/>
          <a:p>
            <a:pPr>
              <a:buFontTx/>
              <a:buNone/>
              <a:defRPr/>
            </a:pPr>
            <a:endParaRPr lang="zh-CN" altLang="en-US"/>
          </a:p>
        </p:txBody>
      </p:sp>
      <p:sp>
        <p:nvSpPr>
          <p:cNvPr id="12" name="Line 17"/>
          <p:cNvSpPr>
            <a:spLocks noChangeShapeType="1"/>
          </p:cNvSpPr>
          <p:nvPr/>
        </p:nvSpPr>
        <p:spPr bwMode="auto">
          <a:xfrm>
            <a:off x="6305550" y="2628900"/>
            <a:ext cx="328613" cy="4763"/>
          </a:xfrm>
          <a:prstGeom prst="line">
            <a:avLst/>
          </a:prstGeom>
          <a:ln>
            <a:tailEnd type="triangle" w="med" len="med"/>
          </a:ln>
        </p:spPr>
        <p:style>
          <a:lnRef idx="3">
            <a:schemeClr val="accent4"/>
          </a:lnRef>
          <a:fillRef idx="0">
            <a:schemeClr val="accent4"/>
          </a:fillRef>
          <a:effectRef idx="2">
            <a:schemeClr val="accent4"/>
          </a:effectRef>
          <a:fontRef idx="minor">
            <a:schemeClr val="tx1"/>
          </a:fontRef>
        </p:style>
        <p:txBody>
          <a:bodyPr/>
          <a:lstStyle/>
          <a:p>
            <a:pPr>
              <a:buFontTx/>
              <a:buNone/>
              <a:defRPr/>
            </a:pPr>
            <a:endParaRPr lang="zh-CN" altLang="en-US"/>
          </a:p>
        </p:txBody>
      </p:sp>
      <p:sp>
        <p:nvSpPr>
          <p:cNvPr id="13" name="Rectangle 3"/>
          <p:cNvSpPr>
            <a:spLocks noChangeArrowheads="1"/>
          </p:cNvSpPr>
          <p:nvPr/>
        </p:nvSpPr>
        <p:spPr bwMode="auto">
          <a:xfrm>
            <a:off x="6616700" y="2365375"/>
            <a:ext cx="1066800" cy="533400"/>
          </a:xfrm>
          <a:prstGeom prst="rect">
            <a:avLst/>
          </a:prstGeom>
        </p:spPr>
        <p:style>
          <a:lnRef idx="2">
            <a:schemeClr val="dk1"/>
          </a:lnRef>
          <a:fillRef idx="1">
            <a:schemeClr val="lt1"/>
          </a:fillRef>
          <a:effectRef idx="0">
            <a:schemeClr val="dk1"/>
          </a:effectRef>
          <a:fontRef idx="minor">
            <a:schemeClr val="dk1"/>
          </a:fontRef>
        </p:style>
        <p:txBody>
          <a:bodyPr wrap="none" anchor="ctr"/>
          <a:lstStyle/>
          <a:p>
            <a:pPr algn="ctr">
              <a:defRPr/>
            </a:pPr>
            <a:r>
              <a:rPr lang="zh-CN" altLang="en-US" sz="1600">
                <a:solidFill>
                  <a:srgbClr val="000000"/>
                </a:solidFill>
                <a:latin typeface="华文中宋" panose="02010600040101010101" pitchFamily="2" charset="-122"/>
                <a:ea typeface="华文中宋" panose="02010600040101010101" pitchFamily="2" charset="-122"/>
              </a:rPr>
              <a:t>高级工程师</a:t>
            </a:r>
          </a:p>
        </p:txBody>
      </p:sp>
      <p:sp>
        <p:nvSpPr>
          <p:cNvPr id="14" name="Line 17"/>
          <p:cNvSpPr>
            <a:spLocks noChangeShapeType="1"/>
          </p:cNvSpPr>
          <p:nvPr/>
        </p:nvSpPr>
        <p:spPr bwMode="auto">
          <a:xfrm>
            <a:off x="7683500" y="2628900"/>
            <a:ext cx="328613" cy="4763"/>
          </a:xfrm>
          <a:prstGeom prst="line">
            <a:avLst/>
          </a:prstGeom>
          <a:ln>
            <a:tailEnd type="triangle" w="med" len="med"/>
          </a:ln>
        </p:spPr>
        <p:style>
          <a:lnRef idx="3">
            <a:schemeClr val="accent4"/>
          </a:lnRef>
          <a:fillRef idx="0">
            <a:schemeClr val="accent4"/>
          </a:fillRef>
          <a:effectRef idx="2">
            <a:schemeClr val="accent4"/>
          </a:effectRef>
          <a:fontRef idx="minor">
            <a:schemeClr val="tx1"/>
          </a:fontRef>
        </p:style>
        <p:txBody>
          <a:bodyPr/>
          <a:lstStyle/>
          <a:p>
            <a:pPr>
              <a:buFontTx/>
              <a:buNone/>
              <a:defRPr/>
            </a:pPr>
            <a:endParaRPr lang="zh-CN" altLang="en-US"/>
          </a:p>
        </p:txBody>
      </p:sp>
      <p:sp>
        <p:nvSpPr>
          <p:cNvPr id="15" name="Rectangle 3"/>
          <p:cNvSpPr>
            <a:spLocks noChangeArrowheads="1"/>
          </p:cNvSpPr>
          <p:nvPr/>
        </p:nvSpPr>
        <p:spPr bwMode="auto">
          <a:xfrm>
            <a:off x="8039100" y="2362200"/>
            <a:ext cx="984250" cy="533400"/>
          </a:xfrm>
          <a:prstGeom prst="rect">
            <a:avLst/>
          </a:prstGeom>
        </p:spPr>
        <p:style>
          <a:lnRef idx="2">
            <a:schemeClr val="dk1"/>
          </a:lnRef>
          <a:fillRef idx="1">
            <a:schemeClr val="lt1"/>
          </a:fillRef>
          <a:effectRef idx="0">
            <a:schemeClr val="dk1"/>
          </a:effectRef>
          <a:fontRef idx="minor">
            <a:schemeClr val="dk1"/>
          </a:fontRef>
        </p:style>
        <p:txBody>
          <a:bodyPr wrap="none" anchor="ctr"/>
          <a:lstStyle/>
          <a:p>
            <a:pPr algn="ctr">
              <a:defRPr/>
            </a:pPr>
            <a:r>
              <a:rPr lang="zh-CN" altLang="en-US" sz="1600">
                <a:solidFill>
                  <a:srgbClr val="000000"/>
                </a:solidFill>
                <a:latin typeface="华文中宋" panose="02010600040101010101" pitchFamily="2" charset="-122"/>
                <a:ea typeface="华文中宋" panose="02010600040101010101" pitchFamily="2" charset="-122"/>
              </a:rPr>
              <a:t>总工程师</a:t>
            </a:r>
          </a:p>
        </p:txBody>
      </p:sp>
      <p:sp>
        <p:nvSpPr>
          <p:cNvPr id="16" name="Text Box 13"/>
          <p:cNvSpPr txBox="1">
            <a:spLocks noChangeArrowheads="1"/>
          </p:cNvSpPr>
          <p:nvPr/>
        </p:nvSpPr>
        <p:spPr bwMode="auto">
          <a:xfrm rot="19804138">
            <a:off x="2538413" y="2332038"/>
            <a:ext cx="1222375" cy="368300"/>
          </a:xfrm>
          <a:prstGeom prst="rect">
            <a:avLst/>
          </a:prstGeom>
        </p:spPr>
        <p:style>
          <a:lnRef idx="1">
            <a:schemeClr val="accent4"/>
          </a:lnRef>
          <a:fillRef idx="3">
            <a:schemeClr val="accent4"/>
          </a:fillRef>
          <a:effectRef idx="2">
            <a:schemeClr val="accent4"/>
          </a:effectRef>
          <a:fontRef idx="minor">
            <a:schemeClr val="lt1"/>
          </a:fontRef>
        </p:style>
        <p:txBody>
          <a:bodyPr>
            <a:spAutoFit/>
          </a:bodyPr>
          <a:lstStyle/>
          <a:p>
            <a:pPr marL="342900" indent="-342900">
              <a:lnSpc>
                <a:spcPct val="90000"/>
              </a:lnSpc>
              <a:spcBef>
                <a:spcPct val="20000"/>
              </a:spcBef>
              <a:defRPr/>
            </a:pPr>
            <a:r>
              <a:rPr lang="zh-CN" altLang="en-US" sz="2000">
                <a:solidFill>
                  <a:srgbClr val="FFCC66"/>
                </a:solidFill>
                <a:latin typeface="华文中宋" panose="02010600040101010101" pitchFamily="2" charset="-122"/>
                <a:ea typeface="华文中宋" panose="02010600040101010101" pitchFamily="2" charset="-122"/>
              </a:rPr>
              <a:t>技术路线</a:t>
            </a:r>
          </a:p>
        </p:txBody>
      </p:sp>
      <p:sp>
        <p:nvSpPr>
          <p:cNvPr id="17" name="Line 9"/>
          <p:cNvSpPr>
            <a:spLocks noChangeShapeType="1"/>
          </p:cNvSpPr>
          <p:nvPr/>
        </p:nvSpPr>
        <p:spPr bwMode="auto">
          <a:xfrm flipV="1">
            <a:off x="2971800" y="2673350"/>
            <a:ext cx="863600" cy="533400"/>
          </a:xfrm>
          <a:prstGeom prst="line">
            <a:avLst/>
          </a:prstGeom>
          <a:ln>
            <a:tailEnd type="triangle" w="med" len="med"/>
          </a:ln>
        </p:spPr>
        <p:style>
          <a:lnRef idx="3">
            <a:schemeClr val="accent4"/>
          </a:lnRef>
          <a:fillRef idx="0">
            <a:schemeClr val="accent4"/>
          </a:fillRef>
          <a:effectRef idx="2">
            <a:schemeClr val="accent4"/>
          </a:effectRef>
          <a:fontRef idx="minor">
            <a:schemeClr val="tx1"/>
          </a:fontRef>
        </p:style>
        <p:txBody>
          <a:bodyPr/>
          <a:lstStyle/>
          <a:p>
            <a:pPr>
              <a:buFontTx/>
              <a:buNone/>
              <a:defRPr/>
            </a:pPr>
            <a:endParaRPr lang="zh-CN" altLang="en-US"/>
          </a:p>
        </p:txBody>
      </p:sp>
      <p:sp>
        <p:nvSpPr>
          <p:cNvPr id="20" name="Rectangle 3"/>
          <p:cNvSpPr>
            <a:spLocks noChangeArrowheads="1"/>
          </p:cNvSpPr>
          <p:nvPr/>
        </p:nvSpPr>
        <p:spPr bwMode="auto">
          <a:xfrm>
            <a:off x="5300663" y="4540250"/>
            <a:ext cx="1066800" cy="533400"/>
          </a:xfrm>
          <a:prstGeom prst="rect">
            <a:avLst/>
          </a:prstGeom>
        </p:spPr>
        <p:style>
          <a:lnRef idx="2">
            <a:schemeClr val="dk1"/>
          </a:lnRef>
          <a:fillRef idx="1">
            <a:schemeClr val="lt1"/>
          </a:fillRef>
          <a:effectRef idx="0">
            <a:schemeClr val="dk1"/>
          </a:effectRef>
          <a:fontRef idx="minor">
            <a:schemeClr val="dk1"/>
          </a:fontRef>
        </p:style>
        <p:txBody>
          <a:bodyPr wrap="none" anchor="ctr"/>
          <a:lstStyle/>
          <a:p>
            <a:pPr algn="ctr">
              <a:defRPr/>
            </a:pPr>
            <a:r>
              <a:rPr lang="zh-CN" altLang="en-US" sz="1600">
                <a:solidFill>
                  <a:srgbClr val="000000"/>
                </a:solidFill>
                <a:latin typeface="华文中宋" panose="02010600040101010101" pitchFamily="2" charset="-122"/>
                <a:ea typeface="华文中宋" panose="02010600040101010101" pitchFamily="2" charset="-122"/>
              </a:rPr>
              <a:t>经理</a:t>
            </a:r>
          </a:p>
        </p:txBody>
      </p:sp>
      <p:sp>
        <p:nvSpPr>
          <p:cNvPr id="21" name="Line 17"/>
          <p:cNvSpPr>
            <a:spLocks noChangeShapeType="1"/>
          </p:cNvSpPr>
          <p:nvPr/>
        </p:nvSpPr>
        <p:spPr bwMode="auto">
          <a:xfrm>
            <a:off x="6394450" y="4806950"/>
            <a:ext cx="328613" cy="4763"/>
          </a:xfrm>
          <a:prstGeom prst="line">
            <a:avLst/>
          </a:prstGeom>
          <a:ln>
            <a:tailEnd type="triangle" w="med" len="med"/>
          </a:ln>
        </p:spPr>
        <p:style>
          <a:lnRef idx="3">
            <a:schemeClr val="accent4"/>
          </a:lnRef>
          <a:fillRef idx="0">
            <a:schemeClr val="accent4"/>
          </a:fillRef>
          <a:effectRef idx="2">
            <a:schemeClr val="accent4"/>
          </a:effectRef>
          <a:fontRef idx="minor">
            <a:schemeClr val="tx1"/>
          </a:fontRef>
        </p:style>
        <p:txBody>
          <a:bodyPr/>
          <a:lstStyle/>
          <a:p>
            <a:pPr>
              <a:buFontTx/>
              <a:buNone/>
              <a:defRPr/>
            </a:pPr>
            <a:endParaRPr lang="zh-CN" altLang="en-US"/>
          </a:p>
        </p:txBody>
      </p:sp>
      <p:sp>
        <p:nvSpPr>
          <p:cNvPr id="22" name="Rectangle 3"/>
          <p:cNvSpPr>
            <a:spLocks noChangeArrowheads="1"/>
          </p:cNvSpPr>
          <p:nvPr/>
        </p:nvSpPr>
        <p:spPr bwMode="auto">
          <a:xfrm>
            <a:off x="6705600" y="4540250"/>
            <a:ext cx="1066800" cy="533400"/>
          </a:xfrm>
          <a:prstGeom prst="rect">
            <a:avLst/>
          </a:prstGeom>
        </p:spPr>
        <p:style>
          <a:lnRef idx="2">
            <a:schemeClr val="dk1"/>
          </a:lnRef>
          <a:fillRef idx="1">
            <a:schemeClr val="lt1"/>
          </a:fillRef>
          <a:effectRef idx="0">
            <a:schemeClr val="dk1"/>
          </a:effectRef>
          <a:fontRef idx="minor">
            <a:schemeClr val="dk1"/>
          </a:fontRef>
        </p:style>
        <p:txBody>
          <a:bodyPr wrap="none" anchor="ctr"/>
          <a:lstStyle/>
          <a:p>
            <a:pPr algn="ctr">
              <a:defRPr/>
            </a:pPr>
            <a:r>
              <a:rPr lang="zh-CN" altLang="en-US" sz="1600">
                <a:solidFill>
                  <a:srgbClr val="000000"/>
                </a:solidFill>
                <a:latin typeface="华文中宋" panose="02010600040101010101" pitchFamily="2" charset="-122"/>
                <a:ea typeface="华文中宋" panose="02010600040101010101" pitchFamily="2" charset="-122"/>
              </a:rPr>
              <a:t>总监</a:t>
            </a:r>
          </a:p>
        </p:txBody>
      </p:sp>
      <p:sp>
        <p:nvSpPr>
          <p:cNvPr id="23" name="Line 17"/>
          <p:cNvSpPr>
            <a:spLocks noChangeShapeType="1"/>
          </p:cNvSpPr>
          <p:nvPr/>
        </p:nvSpPr>
        <p:spPr bwMode="auto">
          <a:xfrm>
            <a:off x="7772400" y="4806950"/>
            <a:ext cx="328613" cy="4763"/>
          </a:xfrm>
          <a:prstGeom prst="line">
            <a:avLst/>
          </a:prstGeom>
          <a:ln>
            <a:tailEnd type="triangle" w="med" len="med"/>
          </a:ln>
        </p:spPr>
        <p:style>
          <a:lnRef idx="3">
            <a:schemeClr val="accent4"/>
          </a:lnRef>
          <a:fillRef idx="0">
            <a:schemeClr val="accent4"/>
          </a:fillRef>
          <a:effectRef idx="2">
            <a:schemeClr val="accent4"/>
          </a:effectRef>
          <a:fontRef idx="minor">
            <a:schemeClr val="tx1"/>
          </a:fontRef>
        </p:style>
        <p:txBody>
          <a:bodyPr/>
          <a:lstStyle/>
          <a:p>
            <a:pPr>
              <a:buFontTx/>
              <a:buNone/>
              <a:defRPr/>
            </a:pPr>
            <a:endParaRPr lang="zh-CN" altLang="en-US"/>
          </a:p>
        </p:txBody>
      </p:sp>
      <p:sp>
        <p:nvSpPr>
          <p:cNvPr id="24" name="Rectangle 3"/>
          <p:cNvSpPr>
            <a:spLocks noChangeArrowheads="1"/>
          </p:cNvSpPr>
          <p:nvPr/>
        </p:nvSpPr>
        <p:spPr bwMode="auto">
          <a:xfrm>
            <a:off x="8101013" y="4540250"/>
            <a:ext cx="939800" cy="533400"/>
          </a:xfrm>
          <a:prstGeom prst="rect">
            <a:avLst/>
          </a:prstGeom>
        </p:spPr>
        <p:style>
          <a:lnRef idx="2">
            <a:schemeClr val="dk1"/>
          </a:lnRef>
          <a:fillRef idx="1">
            <a:schemeClr val="lt1"/>
          </a:fillRef>
          <a:effectRef idx="0">
            <a:schemeClr val="dk1"/>
          </a:effectRef>
          <a:fontRef idx="minor">
            <a:schemeClr val="dk1"/>
          </a:fontRef>
        </p:style>
        <p:txBody>
          <a:bodyPr wrap="none" anchor="ctr"/>
          <a:lstStyle/>
          <a:p>
            <a:pPr algn="ctr">
              <a:defRPr/>
            </a:pPr>
            <a:r>
              <a:rPr lang="zh-CN" altLang="en-US" sz="1600">
                <a:solidFill>
                  <a:srgbClr val="000000"/>
                </a:solidFill>
                <a:latin typeface="华文中宋" panose="02010600040101010101" pitchFamily="2" charset="-122"/>
                <a:ea typeface="华文中宋" panose="02010600040101010101" pitchFamily="2" charset="-122"/>
              </a:rPr>
              <a:t>总经理</a:t>
            </a:r>
          </a:p>
        </p:txBody>
      </p:sp>
      <p:sp>
        <p:nvSpPr>
          <p:cNvPr id="27" name="제목 3"/>
          <p:cNvSpPr txBox="1"/>
          <p:nvPr/>
        </p:nvSpPr>
        <p:spPr bwMode="auto">
          <a:xfrm>
            <a:off x="127000" y="95250"/>
            <a:ext cx="8572500" cy="488950"/>
          </a:xfrm>
          <a:prstGeom prst="rect">
            <a:avLst/>
          </a:prstGeom>
          <a:noFill/>
          <a:ln w="9525">
            <a:noFill/>
            <a:miter lim="800000"/>
          </a:ln>
        </p:spPr>
        <p:txBody>
          <a:bodyPr anchor="ctr"/>
          <a:lstStyle/>
          <a:p>
            <a:pPr>
              <a:lnSpc>
                <a:spcPct val="110000"/>
              </a:lnSpc>
              <a:defRPr/>
            </a:pPr>
            <a:r>
              <a:rPr lang="zh-CN" altLang="en-US" sz="4000" b="1" dirty="0">
                <a:solidFill>
                  <a:srgbClr val="0070C0"/>
                </a:solidFill>
                <a:effectLst>
                  <a:outerShdw blurRad="31750" dist="25400" dir="5400000" algn="tl" rotWithShape="0">
                    <a:srgbClr val="000000">
                      <a:alpha val="25000"/>
                    </a:srgbClr>
                  </a:outerShdw>
                </a:effectLst>
                <a:latin typeface="华文行楷" panose="02010800040101010101" pitchFamily="2" charset="-122"/>
                <a:ea typeface="华文行楷" panose="02010800040101010101" pitchFamily="2" charset="-122"/>
              </a:rPr>
              <a:t>员工晋升通道</a:t>
            </a:r>
          </a:p>
        </p:txBody>
      </p:sp>
      <p:pic>
        <p:nvPicPr>
          <p:cNvPr id="27678" name="Picture 2"/>
          <p:cNvPicPr>
            <a:picLocks noChangeAspect="1" noChangeArrowheads="1"/>
          </p:cNvPicPr>
          <p:nvPr/>
        </p:nvPicPr>
        <p:blipFill>
          <a:blip r:embed="rId2" cstate="print"/>
          <a:srcRect/>
          <a:stretch>
            <a:fillRect/>
          </a:stretch>
        </p:blipFill>
        <p:spPr bwMode="auto">
          <a:xfrm>
            <a:off x="260350" y="1073150"/>
            <a:ext cx="1520825" cy="2000250"/>
          </a:xfrm>
          <a:prstGeom prst="rect">
            <a:avLst/>
          </a:prstGeom>
          <a:noFill/>
          <a:ln w="9525">
            <a:noFill/>
            <a:miter lim="800000"/>
            <a:headEnd/>
            <a:tailEnd/>
          </a:ln>
        </p:spPr>
      </p:pic>
      <p:sp>
        <p:nvSpPr>
          <p:cNvPr id="34" name="矩形 33"/>
          <p:cNvSpPr/>
          <p:nvPr/>
        </p:nvSpPr>
        <p:spPr>
          <a:xfrm>
            <a:off x="127000" y="3873500"/>
            <a:ext cx="1244600" cy="488950"/>
          </a:xfrm>
          <a:prstGeom prst="rect">
            <a:avLst/>
          </a:prstGeom>
          <a:noFill/>
          <a:ln w="25400">
            <a:solidFill>
              <a:srgbClr val="F3ABE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r>
              <a:rPr lang="zh-CN" altLang="en-US" b="1" dirty="0">
                <a:solidFill>
                  <a:srgbClr val="FF0000"/>
                </a:solidFill>
              </a:rPr>
              <a:t>技术部门</a:t>
            </a:r>
          </a:p>
        </p:txBody>
      </p:sp>
      <p:sp>
        <p:nvSpPr>
          <p:cNvPr id="38" name="Rectangle 3"/>
          <p:cNvSpPr>
            <a:spLocks noChangeArrowheads="1"/>
          </p:cNvSpPr>
          <p:nvPr/>
        </p:nvSpPr>
        <p:spPr bwMode="auto">
          <a:xfrm>
            <a:off x="3905250" y="4540250"/>
            <a:ext cx="1066800" cy="533400"/>
          </a:xfrm>
          <a:prstGeom prst="rect">
            <a:avLst/>
          </a:prstGeom>
        </p:spPr>
        <p:style>
          <a:lnRef idx="2">
            <a:schemeClr val="dk1"/>
          </a:lnRef>
          <a:fillRef idx="1">
            <a:schemeClr val="lt1"/>
          </a:fillRef>
          <a:effectRef idx="0">
            <a:schemeClr val="dk1"/>
          </a:effectRef>
          <a:fontRef idx="minor">
            <a:schemeClr val="dk1"/>
          </a:fontRef>
        </p:style>
        <p:txBody>
          <a:bodyPr wrap="none" anchor="ctr"/>
          <a:lstStyle/>
          <a:p>
            <a:pPr algn="ctr">
              <a:defRPr/>
            </a:pPr>
            <a:r>
              <a:rPr lang="zh-CN" altLang="en-US" sz="1600">
                <a:solidFill>
                  <a:srgbClr val="000000"/>
                </a:solidFill>
                <a:latin typeface="华文中宋" panose="02010600040101010101" pitchFamily="2" charset="-122"/>
                <a:ea typeface="华文中宋" panose="02010600040101010101" pitchFamily="2" charset="-122"/>
              </a:rPr>
              <a:t>室主任</a:t>
            </a:r>
          </a:p>
        </p:txBody>
      </p:sp>
      <p:sp>
        <p:nvSpPr>
          <p:cNvPr id="39" name="Line 17"/>
          <p:cNvSpPr>
            <a:spLocks noChangeShapeType="1"/>
          </p:cNvSpPr>
          <p:nvPr/>
        </p:nvSpPr>
        <p:spPr bwMode="auto">
          <a:xfrm>
            <a:off x="4972050" y="4803775"/>
            <a:ext cx="328613" cy="4763"/>
          </a:xfrm>
          <a:prstGeom prst="line">
            <a:avLst/>
          </a:prstGeom>
          <a:ln>
            <a:tailEnd type="triangle" w="med" len="med"/>
          </a:ln>
        </p:spPr>
        <p:style>
          <a:lnRef idx="3">
            <a:schemeClr val="accent4"/>
          </a:lnRef>
          <a:fillRef idx="0">
            <a:schemeClr val="accent4"/>
          </a:fillRef>
          <a:effectRef idx="2">
            <a:schemeClr val="accent4"/>
          </a:effectRef>
          <a:fontRef idx="minor">
            <a:schemeClr val="tx1"/>
          </a:fontRef>
        </p:style>
        <p:txBody>
          <a:bodyPr/>
          <a:lstStyle/>
          <a:p>
            <a:pPr>
              <a:buFontTx/>
              <a:buNone/>
              <a:defRPr/>
            </a:pPr>
            <a:endParaRPr lang="zh-CN" altLang="en-US"/>
          </a:p>
        </p:txBody>
      </p:sp>
      <p:sp>
        <p:nvSpPr>
          <p:cNvPr id="40" name="Text Box 14"/>
          <p:cNvSpPr txBox="1">
            <a:spLocks noChangeArrowheads="1"/>
          </p:cNvSpPr>
          <p:nvPr/>
        </p:nvSpPr>
        <p:spPr bwMode="auto">
          <a:xfrm rot="2263476">
            <a:off x="2395538" y="4283075"/>
            <a:ext cx="1211262" cy="369888"/>
          </a:xfrm>
          <a:prstGeom prst="rect">
            <a:avLst/>
          </a:prstGeom>
        </p:spPr>
        <p:style>
          <a:lnRef idx="1">
            <a:schemeClr val="accent4"/>
          </a:lnRef>
          <a:fillRef idx="3">
            <a:schemeClr val="accent4"/>
          </a:fillRef>
          <a:effectRef idx="2">
            <a:schemeClr val="accent4"/>
          </a:effectRef>
          <a:fontRef idx="minor">
            <a:schemeClr val="lt1"/>
          </a:fontRef>
        </p:style>
        <p:txBody>
          <a:bodyPr wrap="none">
            <a:spAutoFit/>
          </a:bodyPr>
          <a:lstStyle/>
          <a:p>
            <a:pPr marL="342900" indent="-342900">
              <a:lnSpc>
                <a:spcPct val="90000"/>
              </a:lnSpc>
              <a:spcBef>
                <a:spcPct val="20000"/>
              </a:spcBef>
              <a:defRPr/>
            </a:pPr>
            <a:r>
              <a:rPr lang="zh-CN" altLang="en-US" sz="2000">
                <a:solidFill>
                  <a:srgbClr val="FFCC66"/>
                </a:solidFill>
                <a:latin typeface="华文中宋" panose="02010600040101010101" pitchFamily="2" charset="-122"/>
                <a:ea typeface="华文中宋" panose="02010600040101010101" pitchFamily="2" charset="-122"/>
              </a:rPr>
              <a:t>管理路线</a:t>
            </a:r>
          </a:p>
        </p:txBody>
      </p:sp>
      <p:sp>
        <p:nvSpPr>
          <p:cNvPr id="41" name="Line 9"/>
          <p:cNvSpPr>
            <a:spLocks noChangeShapeType="1"/>
          </p:cNvSpPr>
          <p:nvPr/>
        </p:nvSpPr>
        <p:spPr bwMode="auto">
          <a:xfrm>
            <a:off x="2946400" y="3951288"/>
            <a:ext cx="889000" cy="666750"/>
          </a:xfrm>
          <a:prstGeom prst="line">
            <a:avLst/>
          </a:prstGeom>
          <a:ln>
            <a:tailEnd type="triangle" w="med" len="med"/>
          </a:ln>
        </p:spPr>
        <p:style>
          <a:lnRef idx="3">
            <a:schemeClr val="accent4"/>
          </a:lnRef>
          <a:fillRef idx="0">
            <a:schemeClr val="accent4"/>
          </a:fillRef>
          <a:effectRef idx="2">
            <a:schemeClr val="accent4"/>
          </a:effectRef>
          <a:fontRef idx="minor">
            <a:schemeClr val="tx1"/>
          </a:fontRef>
        </p:style>
        <p:txBody>
          <a:bodyPr/>
          <a:lstStyle/>
          <a:p>
            <a:pPr>
              <a:buFontTx/>
              <a:buNone/>
              <a:defRPr/>
            </a:pPr>
            <a:endParaRPr lang="zh-CN" altLang="en-US"/>
          </a:p>
        </p:txBody>
      </p:sp>
      <p:sp>
        <p:nvSpPr>
          <p:cNvPr id="42" name="Rectangle 3"/>
          <p:cNvSpPr>
            <a:spLocks noChangeArrowheads="1"/>
          </p:cNvSpPr>
          <p:nvPr/>
        </p:nvSpPr>
        <p:spPr bwMode="auto">
          <a:xfrm>
            <a:off x="127000" y="5829300"/>
            <a:ext cx="1244600" cy="533400"/>
          </a:xfrm>
          <a:prstGeom prst="rect">
            <a:avLst/>
          </a:prstGeom>
        </p:spPr>
        <p:style>
          <a:lnRef idx="2">
            <a:schemeClr val="dk1"/>
          </a:lnRef>
          <a:fillRef idx="1">
            <a:schemeClr val="lt1"/>
          </a:fillRef>
          <a:effectRef idx="0">
            <a:schemeClr val="dk1"/>
          </a:effectRef>
          <a:fontRef idx="minor">
            <a:schemeClr val="dk1"/>
          </a:fontRef>
        </p:style>
        <p:txBody>
          <a:bodyPr wrap="none" anchor="ctr"/>
          <a:lstStyle/>
          <a:p>
            <a:pPr algn="ctr">
              <a:defRPr/>
            </a:pPr>
            <a:r>
              <a:rPr lang="zh-CN" altLang="en-US" sz="1600">
                <a:solidFill>
                  <a:srgbClr val="000000"/>
                </a:solidFill>
                <a:latin typeface="华文中宋" panose="02010600040101010101" pitchFamily="2" charset="-122"/>
                <a:ea typeface="华文中宋" panose="02010600040101010101" pitchFamily="2" charset="-122"/>
              </a:rPr>
              <a:t>职能部门专员</a:t>
            </a:r>
          </a:p>
        </p:txBody>
      </p:sp>
      <p:sp>
        <p:nvSpPr>
          <p:cNvPr id="43" name="Rectangle 3"/>
          <p:cNvSpPr>
            <a:spLocks noChangeArrowheads="1"/>
          </p:cNvSpPr>
          <p:nvPr/>
        </p:nvSpPr>
        <p:spPr bwMode="auto">
          <a:xfrm>
            <a:off x="2109788" y="5784850"/>
            <a:ext cx="977900" cy="533400"/>
          </a:xfrm>
          <a:prstGeom prst="rect">
            <a:avLst/>
          </a:prstGeom>
        </p:spPr>
        <p:style>
          <a:lnRef idx="2">
            <a:schemeClr val="dk1"/>
          </a:lnRef>
          <a:fillRef idx="1">
            <a:schemeClr val="lt1"/>
          </a:fillRef>
          <a:effectRef idx="0">
            <a:schemeClr val="dk1"/>
          </a:effectRef>
          <a:fontRef idx="minor">
            <a:schemeClr val="dk1"/>
          </a:fontRef>
        </p:style>
        <p:txBody>
          <a:bodyPr wrap="none" anchor="ctr"/>
          <a:lstStyle/>
          <a:p>
            <a:pPr algn="ctr">
              <a:defRPr/>
            </a:pPr>
            <a:r>
              <a:rPr lang="zh-CN" altLang="en-US" sz="1600">
                <a:solidFill>
                  <a:srgbClr val="000000"/>
                </a:solidFill>
                <a:latin typeface="华文中宋" panose="02010600040101010101" pitchFamily="2" charset="-122"/>
                <a:ea typeface="华文中宋" panose="02010600040101010101" pitchFamily="2" charset="-122"/>
              </a:rPr>
              <a:t>资深专员</a:t>
            </a:r>
          </a:p>
        </p:txBody>
      </p:sp>
      <p:sp>
        <p:nvSpPr>
          <p:cNvPr id="44" name="Line 9"/>
          <p:cNvSpPr>
            <a:spLocks noChangeShapeType="1"/>
          </p:cNvSpPr>
          <p:nvPr/>
        </p:nvSpPr>
        <p:spPr bwMode="auto">
          <a:xfrm flipV="1">
            <a:off x="3181350" y="5073650"/>
            <a:ext cx="800100" cy="755650"/>
          </a:xfrm>
          <a:prstGeom prst="line">
            <a:avLst/>
          </a:prstGeom>
          <a:ln>
            <a:tailEnd type="triangle" w="med" len="med"/>
          </a:ln>
        </p:spPr>
        <p:style>
          <a:lnRef idx="3">
            <a:schemeClr val="accent4"/>
          </a:lnRef>
          <a:fillRef idx="0">
            <a:schemeClr val="accent4"/>
          </a:fillRef>
          <a:effectRef idx="2">
            <a:schemeClr val="accent4"/>
          </a:effectRef>
          <a:fontRef idx="minor">
            <a:schemeClr val="tx1"/>
          </a:fontRef>
        </p:style>
        <p:txBody>
          <a:bodyPr/>
          <a:lstStyle/>
          <a:p>
            <a:pPr>
              <a:buFontTx/>
              <a:buNone/>
              <a:defRPr/>
            </a:pPr>
            <a:endParaRPr lang="zh-CN" altLang="en-US"/>
          </a:p>
        </p:txBody>
      </p:sp>
      <p:sp>
        <p:nvSpPr>
          <p:cNvPr id="45" name="Line 17"/>
          <p:cNvSpPr>
            <a:spLocks noChangeShapeType="1"/>
          </p:cNvSpPr>
          <p:nvPr/>
        </p:nvSpPr>
        <p:spPr bwMode="auto">
          <a:xfrm>
            <a:off x="1371600" y="6029325"/>
            <a:ext cx="666750" cy="46038"/>
          </a:xfrm>
          <a:prstGeom prst="line">
            <a:avLst/>
          </a:prstGeom>
          <a:ln>
            <a:tailEnd type="triangle" w="med" len="med"/>
          </a:ln>
        </p:spPr>
        <p:style>
          <a:lnRef idx="3">
            <a:schemeClr val="accent4"/>
          </a:lnRef>
          <a:fillRef idx="0">
            <a:schemeClr val="accent4"/>
          </a:fillRef>
          <a:effectRef idx="2">
            <a:schemeClr val="accent4"/>
          </a:effectRef>
          <a:fontRef idx="minor">
            <a:schemeClr val="tx1"/>
          </a:fontRef>
        </p:style>
        <p:txBody>
          <a:bodyPr/>
          <a:lstStyle/>
          <a:p>
            <a:pPr>
              <a:buFontTx/>
              <a:buNone/>
              <a:defRPr/>
            </a:pPr>
            <a:endParaRPr lang="zh-CN" altLang="en-US"/>
          </a:p>
        </p:txBody>
      </p:sp>
      <p:sp>
        <p:nvSpPr>
          <p:cNvPr id="46" name="矩形 45"/>
          <p:cNvSpPr/>
          <p:nvPr/>
        </p:nvSpPr>
        <p:spPr>
          <a:xfrm>
            <a:off x="127000" y="5073650"/>
            <a:ext cx="1244600" cy="488950"/>
          </a:xfrm>
          <a:prstGeom prst="rect">
            <a:avLst/>
          </a:prstGeom>
          <a:noFill/>
          <a:ln w="25400">
            <a:solidFill>
              <a:srgbClr val="F3ABE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r>
              <a:rPr lang="zh-CN" altLang="en-US" b="1" dirty="0">
                <a:solidFill>
                  <a:srgbClr val="FF0000"/>
                </a:solidFill>
              </a:rPr>
              <a:t>职能部门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7678"/>
                                        </p:tgtEl>
                                        <p:attrNameLst>
                                          <p:attrName>style.visibility</p:attrName>
                                        </p:attrNameLst>
                                      </p:cBhvr>
                                      <p:to>
                                        <p:strVal val="visible"/>
                                      </p:to>
                                    </p:set>
                                    <p:anim calcmode="lin" valueType="num">
                                      <p:cBhvr>
                                        <p:cTn id="7" dur="1000" fill="hold"/>
                                        <p:tgtEl>
                                          <p:spTgt spid="27678"/>
                                        </p:tgtEl>
                                        <p:attrNameLst>
                                          <p:attrName>ppt_x</p:attrName>
                                        </p:attrNameLst>
                                      </p:cBhvr>
                                      <p:tavLst>
                                        <p:tav tm="0">
                                          <p:val>
                                            <p:strVal val="#ppt_x-.2"/>
                                          </p:val>
                                        </p:tav>
                                        <p:tav tm="100000">
                                          <p:val>
                                            <p:strVal val="#ppt_x"/>
                                          </p:val>
                                        </p:tav>
                                      </p:tavLst>
                                    </p:anim>
                                    <p:anim calcmode="lin" valueType="num">
                                      <p:cBhvr>
                                        <p:cTn id="8" dur="1000" fill="hold"/>
                                        <p:tgtEl>
                                          <p:spTgt spid="27678"/>
                                        </p:tgtEl>
                                        <p:attrNameLst>
                                          <p:attrName>ppt_y</p:attrName>
                                        </p:attrNameLst>
                                      </p:cBhvr>
                                      <p:tavLst>
                                        <p:tav tm="0">
                                          <p:val>
                                            <p:strVal val="#ppt_y"/>
                                          </p:val>
                                        </p:tav>
                                        <p:tav tm="100000">
                                          <p:val>
                                            <p:strVal val="#ppt_y"/>
                                          </p:val>
                                        </p:tav>
                                      </p:tavLst>
                                    </p:anim>
                                    <p:animEffect transition="in" filter="wipe(right)" prLst="gradientSize: 0.1">
                                      <p:cBhvr>
                                        <p:cTn id="9" dur="1000"/>
                                        <p:tgtEl>
                                          <p:spTgt spid="27678"/>
                                        </p:tgtEl>
                                      </p:cBhvr>
                                    </p:animEffect>
                                  </p:childTnLst>
                                </p:cTn>
                              </p:par>
                              <p:par>
                                <p:cTn id="10" presetID="29" presetClass="entr" presetSubtype="0" fill="hold" grpId="1"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ppt_x</p:attrName>
                                        </p:attrNameLst>
                                      </p:cBhvr>
                                      <p:tavLst>
                                        <p:tav tm="0">
                                          <p:val>
                                            <p:strVal val="#ppt_x-.2"/>
                                          </p:val>
                                        </p:tav>
                                        <p:tav tm="100000">
                                          <p:val>
                                            <p:strVal val="#ppt_x"/>
                                          </p:val>
                                        </p:tav>
                                      </p:tavLst>
                                    </p:anim>
                                    <p:anim calcmode="lin" valueType="num">
                                      <p:cBhvr>
                                        <p:cTn id="13"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14" dur="1000"/>
                                        <p:tgtEl>
                                          <p:spTgt spid="4"/>
                                        </p:tgtEl>
                                      </p:cBhvr>
                                    </p:animEffect>
                                  </p:childTnLst>
                                </p:cTn>
                              </p:par>
                              <p:par>
                                <p:cTn id="15" presetID="29"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ppt_x</p:attrName>
                                        </p:attrNameLst>
                                      </p:cBhvr>
                                      <p:tavLst>
                                        <p:tav tm="0">
                                          <p:val>
                                            <p:strVal val="#ppt_x-.2"/>
                                          </p:val>
                                        </p:tav>
                                        <p:tav tm="100000">
                                          <p:val>
                                            <p:strVal val="#ppt_x"/>
                                          </p:val>
                                        </p:tav>
                                      </p:tavLst>
                                    </p:anim>
                                    <p:anim calcmode="lin" valueType="num">
                                      <p:cBhvr>
                                        <p:cTn id="18"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19" dur="1000"/>
                                        <p:tgtEl>
                                          <p:spTgt spid="5"/>
                                        </p:tgtEl>
                                      </p:cBhvr>
                                    </p:animEffect>
                                  </p:childTnLst>
                                </p:cTn>
                              </p:par>
                              <p:par>
                                <p:cTn id="20" presetID="29" presetClass="entr" presetSubtype="0" fill="hold" grpId="1"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1000" fill="hold"/>
                                        <p:tgtEl>
                                          <p:spTgt spid="6"/>
                                        </p:tgtEl>
                                        <p:attrNameLst>
                                          <p:attrName>ppt_x</p:attrName>
                                        </p:attrNameLst>
                                      </p:cBhvr>
                                      <p:tavLst>
                                        <p:tav tm="0">
                                          <p:val>
                                            <p:strVal val="#ppt_x-.2"/>
                                          </p:val>
                                        </p:tav>
                                        <p:tav tm="100000">
                                          <p:val>
                                            <p:strVal val="#ppt_x"/>
                                          </p:val>
                                        </p:tav>
                                      </p:tavLst>
                                    </p:anim>
                                    <p:anim calcmode="lin" valueType="num">
                                      <p:cBhvr>
                                        <p:cTn id="23"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24" dur="1000"/>
                                        <p:tgtEl>
                                          <p:spTgt spid="6"/>
                                        </p:tgtEl>
                                      </p:cBhvr>
                                    </p:animEffect>
                                  </p:childTnLst>
                                </p:cTn>
                              </p:par>
                              <p:par>
                                <p:cTn id="25" presetID="29"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1000" fill="hold"/>
                                        <p:tgtEl>
                                          <p:spTgt spid="7"/>
                                        </p:tgtEl>
                                        <p:attrNameLst>
                                          <p:attrName>ppt_x</p:attrName>
                                        </p:attrNameLst>
                                      </p:cBhvr>
                                      <p:tavLst>
                                        <p:tav tm="0">
                                          <p:val>
                                            <p:strVal val="#ppt_x-.2"/>
                                          </p:val>
                                        </p:tav>
                                        <p:tav tm="100000">
                                          <p:val>
                                            <p:strVal val="#ppt_x"/>
                                          </p:val>
                                        </p:tav>
                                      </p:tavLst>
                                    </p:anim>
                                    <p:anim calcmode="lin" valueType="num">
                                      <p:cBhvr>
                                        <p:cTn id="28"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29" dur="1000"/>
                                        <p:tgtEl>
                                          <p:spTgt spid="7"/>
                                        </p:tgtEl>
                                      </p:cBhvr>
                                    </p:animEffect>
                                  </p:childTnLst>
                                </p:cTn>
                              </p:par>
                              <p:par>
                                <p:cTn id="30" presetID="29" presetClass="entr" presetSubtype="0" fill="hold" grpId="1"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1000" fill="hold"/>
                                        <p:tgtEl>
                                          <p:spTgt spid="8"/>
                                        </p:tgtEl>
                                        <p:attrNameLst>
                                          <p:attrName>ppt_x</p:attrName>
                                        </p:attrNameLst>
                                      </p:cBhvr>
                                      <p:tavLst>
                                        <p:tav tm="0">
                                          <p:val>
                                            <p:strVal val="#ppt_x-.2"/>
                                          </p:val>
                                        </p:tav>
                                        <p:tav tm="100000">
                                          <p:val>
                                            <p:strVal val="#ppt_x"/>
                                          </p:val>
                                        </p:tav>
                                      </p:tavLst>
                                    </p:anim>
                                    <p:anim calcmode="lin" valueType="num">
                                      <p:cBhvr>
                                        <p:cTn id="33"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34" dur="1000"/>
                                        <p:tgtEl>
                                          <p:spTgt spid="8"/>
                                        </p:tgtEl>
                                      </p:cBhvr>
                                    </p:animEffect>
                                  </p:childTnLst>
                                </p:cTn>
                              </p:par>
                              <p:par>
                                <p:cTn id="35" presetID="29"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1000" fill="hold"/>
                                        <p:tgtEl>
                                          <p:spTgt spid="17"/>
                                        </p:tgtEl>
                                        <p:attrNameLst>
                                          <p:attrName>ppt_x</p:attrName>
                                        </p:attrNameLst>
                                      </p:cBhvr>
                                      <p:tavLst>
                                        <p:tav tm="0">
                                          <p:val>
                                            <p:strVal val="#ppt_x-.2"/>
                                          </p:val>
                                        </p:tav>
                                        <p:tav tm="100000">
                                          <p:val>
                                            <p:strVal val="#ppt_x"/>
                                          </p:val>
                                        </p:tav>
                                      </p:tavLst>
                                    </p:anim>
                                    <p:anim calcmode="lin" valueType="num">
                                      <p:cBhvr>
                                        <p:cTn id="38" dur="10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39" dur="1000"/>
                                        <p:tgtEl>
                                          <p:spTgt spid="17"/>
                                        </p:tgtEl>
                                      </p:cBhvr>
                                    </p:animEffect>
                                  </p:childTnLst>
                                </p:cTn>
                              </p:par>
                              <p:par>
                                <p:cTn id="40" presetID="29" presetClass="entr" presetSubtype="0" fill="hold" grpId="1" nodeType="with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p:cTn id="42" dur="1000" fill="hold"/>
                                        <p:tgtEl>
                                          <p:spTgt spid="16"/>
                                        </p:tgtEl>
                                        <p:attrNameLst>
                                          <p:attrName>ppt_x</p:attrName>
                                        </p:attrNameLst>
                                      </p:cBhvr>
                                      <p:tavLst>
                                        <p:tav tm="0">
                                          <p:val>
                                            <p:strVal val="#ppt_x-.2"/>
                                          </p:val>
                                        </p:tav>
                                        <p:tav tm="100000">
                                          <p:val>
                                            <p:strVal val="#ppt_x"/>
                                          </p:val>
                                        </p:tav>
                                      </p:tavLst>
                                    </p:anim>
                                    <p:anim calcmode="lin" valueType="num">
                                      <p:cBhvr>
                                        <p:cTn id="43" dur="10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44" dur="1000"/>
                                        <p:tgtEl>
                                          <p:spTgt spid="16"/>
                                        </p:tgtEl>
                                      </p:cBhvr>
                                    </p:animEffect>
                                  </p:childTnLst>
                                </p:cTn>
                              </p:par>
                              <p:par>
                                <p:cTn id="45" presetID="29" presetClass="entr" presetSubtype="0" fill="hold" grpId="4" nodeType="with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1000" fill="hold"/>
                                        <p:tgtEl>
                                          <p:spTgt spid="9"/>
                                        </p:tgtEl>
                                        <p:attrNameLst>
                                          <p:attrName>ppt_x</p:attrName>
                                        </p:attrNameLst>
                                      </p:cBhvr>
                                      <p:tavLst>
                                        <p:tav tm="0">
                                          <p:val>
                                            <p:strVal val="#ppt_x-.2"/>
                                          </p:val>
                                        </p:tav>
                                        <p:tav tm="100000">
                                          <p:val>
                                            <p:strVal val="#ppt_x"/>
                                          </p:val>
                                        </p:tav>
                                      </p:tavLst>
                                    </p:anim>
                                    <p:anim calcmode="lin" valueType="num">
                                      <p:cBhvr>
                                        <p:cTn id="48"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49" dur="1000"/>
                                        <p:tgtEl>
                                          <p:spTgt spid="9"/>
                                        </p:tgtEl>
                                      </p:cBhvr>
                                    </p:animEffect>
                                  </p:childTnLst>
                                </p:cTn>
                              </p:par>
                              <p:par>
                                <p:cTn id="50" presetID="29"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1000" fill="hold"/>
                                        <p:tgtEl>
                                          <p:spTgt spid="11"/>
                                        </p:tgtEl>
                                        <p:attrNameLst>
                                          <p:attrName>ppt_x</p:attrName>
                                        </p:attrNameLst>
                                      </p:cBhvr>
                                      <p:tavLst>
                                        <p:tav tm="0">
                                          <p:val>
                                            <p:strVal val="#ppt_x-.2"/>
                                          </p:val>
                                        </p:tav>
                                        <p:tav tm="100000">
                                          <p:val>
                                            <p:strVal val="#ppt_x"/>
                                          </p:val>
                                        </p:tav>
                                      </p:tavLst>
                                    </p:anim>
                                    <p:anim calcmode="lin" valueType="num">
                                      <p:cBhvr>
                                        <p:cTn id="53" dur="1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54" dur="1000"/>
                                        <p:tgtEl>
                                          <p:spTgt spid="11"/>
                                        </p:tgtEl>
                                      </p:cBhvr>
                                    </p:animEffect>
                                  </p:childTnLst>
                                </p:cTn>
                              </p:par>
                              <p:par>
                                <p:cTn id="55" presetID="29" presetClass="entr" presetSubtype="0" fill="hold" grpId="4"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p:cTn id="57" dur="1000" fill="hold"/>
                                        <p:tgtEl>
                                          <p:spTgt spid="10"/>
                                        </p:tgtEl>
                                        <p:attrNameLst>
                                          <p:attrName>ppt_x</p:attrName>
                                        </p:attrNameLst>
                                      </p:cBhvr>
                                      <p:tavLst>
                                        <p:tav tm="0">
                                          <p:val>
                                            <p:strVal val="#ppt_x-.2"/>
                                          </p:val>
                                        </p:tav>
                                        <p:tav tm="100000">
                                          <p:val>
                                            <p:strVal val="#ppt_x"/>
                                          </p:val>
                                        </p:tav>
                                      </p:tavLst>
                                    </p:anim>
                                    <p:anim calcmode="lin" valueType="num">
                                      <p:cBhvr>
                                        <p:cTn id="5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59" dur="1000"/>
                                        <p:tgtEl>
                                          <p:spTgt spid="10"/>
                                        </p:tgtEl>
                                      </p:cBhvr>
                                    </p:animEffect>
                                  </p:childTnLst>
                                </p:cTn>
                              </p:par>
                              <p:par>
                                <p:cTn id="60" presetID="29" presetClass="entr" presetSubtype="0" fill="hold" nodeType="with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p:cTn id="62" dur="1000" fill="hold"/>
                                        <p:tgtEl>
                                          <p:spTgt spid="12"/>
                                        </p:tgtEl>
                                        <p:attrNameLst>
                                          <p:attrName>ppt_x</p:attrName>
                                        </p:attrNameLst>
                                      </p:cBhvr>
                                      <p:tavLst>
                                        <p:tav tm="0">
                                          <p:val>
                                            <p:strVal val="#ppt_x-.2"/>
                                          </p:val>
                                        </p:tav>
                                        <p:tav tm="100000">
                                          <p:val>
                                            <p:strVal val="#ppt_x"/>
                                          </p:val>
                                        </p:tav>
                                      </p:tavLst>
                                    </p:anim>
                                    <p:anim calcmode="lin" valueType="num">
                                      <p:cBhvr>
                                        <p:cTn id="63"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64" dur="1000"/>
                                        <p:tgtEl>
                                          <p:spTgt spid="12"/>
                                        </p:tgtEl>
                                      </p:cBhvr>
                                    </p:animEffect>
                                  </p:childTnLst>
                                </p:cTn>
                              </p:par>
                              <p:par>
                                <p:cTn id="65" presetID="29" presetClass="entr" presetSubtype="0" fill="hold" grpId="4" nodeType="with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ppt_x</p:attrName>
                                        </p:attrNameLst>
                                      </p:cBhvr>
                                      <p:tavLst>
                                        <p:tav tm="0">
                                          <p:val>
                                            <p:strVal val="#ppt_x-.2"/>
                                          </p:val>
                                        </p:tav>
                                        <p:tav tm="100000">
                                          <p:val>
                                            <p:strVal val="#ppt_x"/>
                                          </p:val>
                                        </p:tav>
                                      </p:tavLst>
                                    </p:anim>
                                    <p:anim calcmode="lin" valueType="num">
                                      <p:cBhvr>
                                        <p:cTn id="68" dur="10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69" dur="1000"/>
                                        <p:tgtEl>
                                          <p:spTgt spid="13"/>
                                        </p:tgtEl>
                                      </p:cBhvr>
                                    </p:animEffect>
                                  </p:childTnLst>
                                </p:cTn>
                              </p:par>
                              <p:par>
                                <p:cTn id="70" presetID="29" presetClass="entr" presetSubtype="0" fill="hold" nodeType="with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p:cTn id="72" dur="1000" fill="hold"/>
                                        <p:tgtEl>
                                          <p:spTgt spid="14"/>
                                        </p:tgtEl>
                                        <p:attrNameLst>
                                          <p:attrName>ppt_x</p:attrName>
                                        </p:attrNameLst>
                                      </p:cBhvr>
                                      <p:tavLst>
                                        <p:tav tm="0">
                                          <p:val>
                                            <p:strVal val="#ppt_x-.2"/>
                                          </p:val>
                                        </p:tav>
                                        <p:tav tm="100000">
                                          <p:val>
                                            <p:strVal val="#ppt_x"/>
                                          </p:val>
                                        </p:tav>
                                      </p:tavLst>
                                    </p:anim>
                                    <p:anim calcmode="lin" valueType="num">
                                      <p:cBhvr>
                                        <p:cTn id="73" dur="10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74" dur="1000"/>
                                        <p:tgtEl>
                                          <p:spTgt spid="14"/>
                                        </p:tgtEl>
                                      </p:cBhvr>
                                    </p:animEffect>
                                  </p:childTnLst>
                                </p:cTn>
                              </p:par>
                              <p:par>
                                <p:cTn id="75" presetID="29" presetClass="entr" presetSubtype="0" fill="hold" grpId="4"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1000" fill="hold"/>
                                        <p:tgtEl>
                                          <p:spTgt spid="15"/>
                                        </p:tgtEl>
                                        <p:attrNameLst>
                                          <p:attrName>ppt_x</p:attrName>
                                        </p:attrNameLst>
                                      </p:cBhvr>
                                      <p:tavLst>
                                        <p:tav tm="0">
                                          <p:val>
                                            <p:strVal val="#ppt_x-.2"/>
                                          </p:val>
                                        </p:tav>
                                        <p:tav tm="100000">
                                          <p:val>
                                            <p:strVal val="#ppt_x"/>
                                          </p:val>
                                        </p:tav>
                                      </p:tavLst>
                                    </p:anim>
                                    <p:anim calcmode="lin" valueType="num">
                                      <p:cBhvr>
                                        <p:cTn id="78" dur="1000" fill="hold"/>
                                        <p:tgtEl>
                                          <p:spTgt spid="15"/>
                                        </p:tgtEl>
                                        <p:attrNameLst>
                                          <p:attrName>ppt_y</p:attrName>
                                        </p:attrNameLst>
                                      </p:cBhvr>
                                      <p:tavLst>
                                        <p:tav tm="0">
                                          <p:val>
                                            <p:strVal val="#ppt_y"/>
                                          </p:val>
                                        </p:tav>
                                        <p:tav tm="100000">
                                          <p:val>
                                            <p:strVal val="#ppt_y"/>
                                          </p:val>
                                        </p:tav>
                                      </p:tavLst>
                                    </p:anim>
                                    <p:animEffect transition="in" filter="wipe(right)" prLst="gradientSize: 0.1">
                                      <p:cBhvr>
                                        <p:cTn id="79" dur="1000"/>
                                        <p:tgtEl>
                                          <p:spTgt spid="15"/>
                                        </p:tgtEl>
                                      </p:cBhvr>
                                    </p:animEffect>
                                  </p:childTnLst>
                                </p:cTn>
                              </p:par>
                              <p:par>
                                <p:cTn id="80" presetID="29" presetClass="entr" presetSubtype="0"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 calcmode="lin" valueType="num">
                                      <p:cBhvr>
                                        <p:cTn id="82" dur="1000" fill="hold"/>
                                        <p:tgtEl>
                                          <p:spTgt spid="34"/>
                                        </p:tgtEl>
                                        <p:attrNameLst>
                                          <p:attrName>ppt_x</p:attrName>
                                        </p:attrNameLst>
                                      </p:cBhvr>
                                      <p:tavLst>
                                        <p:tav tm="0">
                                          <p:val>
                                            <p:strVal val="#ppt_x-.2"/>
                                          </p:val>
                                        </p:tav>
                                        <p:tav tm="100000">
                                          <p:val>
                                            <p:strVal val="#ppt_x"/>
                                          </p:val>
                                        </p:tav>
                                      </p:tavLst>
                                    </p:anim>
                                    <p:anim calcmode="lin" valueType="num">
                                      <p:cBhvr>
                                        <p:cTn id="83" dur="1000" fill="hold"/>
                                        <p:tgtEl>
                                          <p:spTgt spid="34"/>
                                        </p:tgtEl>
                                        <p:attrNameLst>
                                          <p:attrName>ppt_y</p:attrName>
                                        </p:attrNameLst>
                                      </p:cBhvr>
                                      <p:tavLst>
                                        <p:tav tm="0">
                                          <p:val>
                                            <p:strVal val="#ppt_y"/>
                                          </p:val>
                                        </p:tav>
                                        <p:tav tm="100000">
                                          <p:val>
                                            <p:strVal val="#ppt_y"/>
                                          </p:val>
                                        </p:tav>
                                      </p:tavLst>
                                    </p:anim>
                                    <p:animEffect transition="in" filter="wipe(right)" prLst="gradientSize: 0.1">
                                      <p:cBhvr>
                                        <p:cTn id="84" dur="1000"/>
                                        <p:tgtEl>
                                          <p:spTgt spid="34"/>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38"/>
                                        </p:tgtEl>
                                        <p:attrNameLst>
                                          <p:attrName>style.visibility</p:attrName>
                                        </p:attrNameLst>
                                      </p:cBhvr>
                                      <p:to>
                                        <p:strVal val="visible"/>
                                      </p:to>
                                    </p:set>
                                    <p:anim calcmode="lin" valueType="num">
                                      <p:cBhvr additive="base">
                                        <p:cTn id="89" dur="500" fill="hold"/>
                                        <p:tgtEl>
                                          <p:spTgt spid="38"/>
                                        </p:tgtEl>
                                        <p:attrNameLst>
                                          <p:attrName>ppt_x</p:attrName>
                                        </p:attrNameLst>
                                      </p:cBhvr>
                                      <p:tavLst>
                                        <p:tav tm="0">
                                          <p:val>
                                            <p:strVal val="#ppt_x"/>
                                          </p:val>
                                        </p:tav>
                                        <p:tav tm="100000">
                                          <p:val>
                                            <p:strVal val="#ppt_x"/>
                                          </p:val>
                                        </p:tav>
                                      </p:tavLst>
                                    </p:anim>
                                    <p:anim calcmode="lin" valueType="num">
                                      <p:cBhvr additive="base">
                                        <p:cTn id="90" dur="500" fill="hold"/>
                                        <p:tgtEl>
                                          <p:spTgt spid="38"/>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9"/>
                                        </p:tgtEl>
                                        <p:attrNameLst>
                                          <p:attrName>style.visibility</p:attrName>
                                        </p:attrNameLst>
                                      </p:cBhvr>
                                      <p:to>
                                        <p:strVal val="visible"/>
                                      </p:to>
                                    </p:set>
                                    <p:anim calcmode="lin" valueType="num">
                                      <p:cBhvr additive="base">
                                        <p:cTn id="93" dur="500" fill="hold"/>
                                        <p:tgtEl>
                                          <p:spTgt spid="39"/>
                                        </p:tgtEl>
                                        <p:attrNameLst>
                                          <p:attrName>ppt_x</p:attrName>
                                        </p:attrNameLst>
                                      </p:cBhvr>
                                      <p:tavLst>
                                        <p:tav tm="0">
                                          <p:val>
                                            <p:strVal val="#ppt_x"/>
                                          </p:val>
                                        </p:tav>
                                        <p:tav tm="100000">
                                          <p:val>
                                            <p:strVal val="#ppt_x"/>
                                          </p:val>
                                        </p:tav>
                                      </p:tavLst>
                                    </p:anim>
                                    <p:anim calcmode="lin" valueType="num">
                                      <p:cBhvr additive="base">
                                        <p:cTn id="94" dur="500" fill="hold"/>
                                        <p:tgtEl>
                                          <p:spTgt spid="39"/>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40"/>
                                        </p:tgtEl>
                                        <p:attrNameLst>
                                          <p:attrName>style.visibility</p:attrName>
                                        </p:attrNameLst>
                                      </p:cBhvr>
                                      <p:to>
                                        <p:strVal val="visible"/>
                                      </p:to>
                                    </p:set>
                                    <p:anim calcmode="lin" valueType="num">
                                      <p:cBhvr additive="base">
                                        <p:cTn id="97" dur="500" fill="hold"/>
                                        <p:tgtEl>
                                          <p:spTgt spid="40"/>
                                        </p:tgtEl>
                                        <p:attrNameLst>
                                          <p:attrName>ppt_x</p:attrName>
                                        </p:attrNameLst>
                                      </p:cBhvr>
                                      <p:tavLst>
                                        <p:tav tm="0">
                                          <p:val>
                                            <p:strVal val="#ppt_x"/>
                                          </p:val>
                                        </p:tav>
                                        <p:tav tm="100000">
                                          <p:val>
                                            <p:strVal val="#ppt_x"/>
                                          </p:val>
                                        </p:tav>
                                      </p:tavLst>
                                    </p:anim>
                                    <p:anim calcmode="lin" valueType="num">
                                      <p:cBhvr additive="base">
                                        <p:cTn id="98" dur="500" fill="hold"/>
                                        <p:tgtEl>
                                          <p:spTgt spid="40"/>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additive="base">
                                        <p:cTn id="101" dur="500" fill="hold"/>
                                        <p:tgtEl>
                                          <p:spTgt spid="41"/>
                                        </p:tgtEl>
                                        <p:attrNameLst>
                                          <p:attrName>ppt_x</p:attrName>
                                        </p:attrNameLst>
                                      </p:cBhvr>
                                      <p:tavLst>
                                        <p:tav tm="0">
                                          <p:val>
                                            <p:strVal val="#ppt_x"/>
                                          </p:val>
                                        </p:tav>
                                        <p:tav tm="100000">
                                          <p:val>
                                            <p:strVal val="#ppt_x"/>
                                          </p:val>
                                        </p:tav>
                                      </p:tavLst>
                                    </p:anim>
                                    <p:anim calcmode="lin" valueType="num">
                                      <p:cBhvr additive="base">
                                        <p:cTn id="102" dur="500" fill="hold"/>
                                        <p:tgtEl>
                                          <p:spTgt spid="41"/>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cBhvr additive="base">
                                        <p:cTn id="105" dur="500" fill="hold"/>
                                        <p:tgtEl>
                                          <p:spTgt spid="42"/>
                                        </p:tgtEl>
                                        <p:attrNameLst>
                                          <p:attrName>ppt_x</p:attrName>
                                        </p:attrNameLst>
                                      </p:cBhvr>
                                      <p:tavLst>
                                        <p:tav tm="0">
                                          <p:val>
                                            <p:strVal val="#ppt_x"/>
                                          </p:val>
                                        </p:tav>
                                        <p:tav tm="100000">
                                          <p:val>
                                            <p:strVal val="#ppt_x"/>
                                          </p:val>
                                        </p:tav>
                                      </p:tavLst>
                                    </p:anim>
                                    <p:anim calcmode="lin" valueType="num">
                                      <p:cBhvr additive="base">
                                        <p:cTn id="106" dur="500" fill="hold"/>
                                        <p:tgtEl>
                                          <p:spTgt spid="42"/>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43"/>
                                        </p:tgtEl>
                                        <p:attrNameLst>
                                          <p:attrName>style.visibility</p:attrName>
                                        </p:attrNameLst>
                                      </p:cBhvr>
                                      <p:to>
                                        <p:strVal val="visible"/>
                                      </p:to>
                                    </p:set>
                                    <p:anim calcmode="lin" valueType="num">
                                      <p:cBhvr additive="base">
                                        <p:cTn id="109" dur="500" fill="hold"/>
                                        <p:tgtEl>
                                          <p:spTgt spid="43"/>
                                        </p:tgtEl>
                                        <p:attrNameLst>
                                          <p:attrName>ppt_x</p:attrName>
                                        </p:attrNameLst>
                                      </p:cBhvr>
                                      <p:tavLst>
                                        <p:tav tm="0">
                                          <p:val>
                                            <p:strVal val="#ppt_x"/>
                                          </p:val>
                                        </p:tav>
                                        <p:tav tm="100000">
                                          <p:val>
                                            <p:strVal val="#ppt_x"/>
                                          </p:val>
                                        </p:tav>
                                      </p:tavLst>
                                    </p:anim>
                                    <p:anim calcmode="lin" valueType="num">
                                      <p:cBhvr additive="base">
                                        <p:cTn id="110" dur="500" fill="hold"/>
                                        <p:tgtEl>
                                          <p:spTgt spid="43"/>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44"/>
                                        </p:tgtEl>
                                        <p:attrNameLst>
                                          <p:attrName>style.visibility</p:attrName>
                                        </p:attrNameLst>
                                      </p:cBhvr>
                                      <p:to>
                                        <p:strVal val="visible"/>
                                      </p:to>
                                    </p:set>
                                    <p:anim calcmode="lin" valueType="num">
                                      <p:cBhvr additive="base">
                                        <p:cTn id="113" dur="500" fill="hold"/>
                                        <p:tgtEl>
                                          <p:spTgt spid="44"/>
                                        </p:tgtEl>
                                        <p:attrNameLst>
                                          <p:attrName>ppt_x</p:attrName>
                                        </p:attrNameLst>
                                      </p:cBhvr>
                                      <p:tavLst>
                                        <p:tav tm="0">
                                          <p:val>
                                            <p:strVal val="#ppt_x"/>
                                          </p:val>
                                        </p:tav>
                                        <p:tav tm="100000">
                                          <p:val>
                                            <p:strVal val="#ppt_x"/>
                                          </p:val>
                                        </p:tav>
                                      </p:tavLst>
                                    </p:anim>
                                    <p:anim calcmode="lin" valueType="num">
                                      <p:cBhvr additive="base">
                                        <p:cTn id="114" dur="500" fill="hold"/>
                                        <p:tgtEl>
                                          <p:spTgt spid="44"/>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45"/>
                                        </p:tgtEl>
                                        <p:attrNameLst>
                                          <p:attrName>style.visibility</p:attrName>
                                        </p:attrNameLst>
                                      </p:cBhvr>
                                      <p:to>
                                        <p:strVal val="visible"/>
                                      </p:to>
                                    </p:set>
                                    <p:anim calcmode="lin" valueType="num">
                                      <p:cBhvr additive="base">
                                        <p:cTn id="117" dur="500" fill="hold"/>
                                        <p:tgtEl>
                                          <p:spTgt spid="45"/>
                                        </p:tgtEl>
                                        <p:attrNameLst>
                                          <p:attrName>ppt_x</p:attrName>
                                        </p:attrNameLst>
                                      </p:cBhvr>
                                      <p:tavLst>
                                        <p:tav tm="0">
                                          <p:val>
                                            <p:strVal val="#ppt_x"/>
                                          </p:val>
                                        </p:tav>
                                        <p:tav tm="100000">
                                          <p:val>
                                            <p:strVal val="#ppt_x"/>
                                          </p:val>
                                        </p:tav>
                                      </p:tavLst>
                                    </p:anim>
                                    <p:anim calcmode="lin" valueType="num">
                                      <p:cBhvr additive="base">
                                        <p:cTn id="118" dur="500" fill="hold"/>
                                        <p:tgtEl>
                                          <p:spTgt spid="45"/>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46"/>
                                        </p:tgtEl>
                                        <p:attrNameLst>
                                          <p:attrName>style.visibility</p:attrName>
                                        </p:attrNameLst>
                                      </p:cBhvr>
                                      <p:to>
                                        <p:strVal val="visible"/>
                                      </p:to>
                                    </p:set>
                                    <p:anim calcmode="lin" valueType="num">
                                      <p:cBhvr additive="base">
                                        <p:cTn id="121" dur="500" fill="hold"/>
                                        <p:tgtEl>
                                          <p:spTgt spid="46"/>
                                        </p:tgtEl>
                                        <p:attrNameLst>
                                          <p:attrName>ppt_x</p:attrName>
                                        </p:attrNameLst>
                                      </p:cBhvr>
                                      <p:tavLst>
                                        <p:tav tm="0">
                                          <p:val>
                                            <p:strVal val="#ppt_x"/>
                                          </p:val>
                                        </p:tav>
                                        <p:tav tm="100000">
                                          <p:val>
                                            <p:strVal val="#ppt_x"/>
                                          </p:val>
                                        </p:tav>
                                      </p:tavLst>
                                    </p:anim>
                                    <p:anim calcmode="lin" valueType="num">
                                      <p:cBhvr additive="base">
                                        <p:cTn id="122" dur="500" fill="hold"/>
                                        <p:tgtEl>
                                          <p:spTgt spid="46"/>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20"/>
                                        </p:tgtEl>
                                        <p:attrNameLst>
                                          <p:attrName>style.visibility</p:attrName>
                                        </p:attrNameLst>
                                      </p:cBhvr>
                                      <p:to>
                                        <p:strVal val="visible"/>
                                      </p:to>
                                    </p:set>
                                    <p:anim calcmode="lin" valueType="num">
                                      <p:cBhvr additive="base">
                                        <p:cTn id="125" dur="500" fill="hold"/>
                                        <p:tgtEl>
                                          <p:spTgt spid="20"/>
                                        </p:tgtEl>
                                        <p:attrNameLst>
                                          <p:attrName>ppt_x</p:attrName>
                                        </p:attrNameLst>
                                      </p:cBhvr>
                                      <p:tavLst>
                                        <p:tav tm="0">
                                          <p:val>
                                            <p:strVal val="#ppt_x"/>
                                          </p:val>
                                        </p:tav>
                                        <p:tav tm="100000">
                                          <p:val>
                                            <p:strVal val="#ppt_x"/>
                                          </p:val>
                                        </p:tav>
                                      </p:tavLst>
                                    </p:anim>
                                    <p:anim calcmode="lin" valueType="num">
                                      <p:cBhvr additive="base">
                                        <p:cTn id="126" dur="500" fill="hold"/>
                                        <p:tgtEl>
                                          <p:spTgt spid="20"/>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21"/>
                                        </p:tgtEl>
                                        <p:attrNameLst>
                                          <p:attrName>style.visibility</p:attrName>
                                        </p:attrNameLst>
                                      </p:cBhvr>
                                      <p:to>
                                        <p:strVal val="visible"/>
                                      </p:to>
                                    </p:set>
                                    <p:anim calcmode="lin" valueType="num">
                                      <p:cBhvr additive="base">
                                        <p:cTn id="129" dur="500" fill="hold"/>
                                        <p:tgtEl>
                                          <p:spTgt spid="21"/>
                                        </p:tgtEl>
                                        <p:attrNameLst>
                                          <p:attrName>ppt_x</p:attrName>
                                        </p:attrNameLst>
                                      </p:cBhvr>
                                      <p:tavLst>
                                        <p:tav tm="0">
                                          <p:val>
                                            <p:strVal val="#ppt_x"/>
                                          </p:val>
                                        </p:tav>
                                        <p:tav tm="100000">
                                          <p:val>
                                            <p:strVal val="#ppt_x"/>
                                          </p:val>
                                        </p:tav>
                                      </p:tavLst>
                                    </p:anim>
                                    <p:anim calcmode="lin" valueType="num">
                                      <p:cBhvr additive="base">
                                        <p:cTn id="130" dur="500" fill="hold"/>
                                        <p:tgtEl>
                                          <p:spTgt spid="21"/>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22"/>
                                        </p:tgtEl>
                                        <p:attrNameLst>
                                          <p:attrName>style.visibility</p:attrName>
                                        </p:attrNameLst>
                                      </p:cBhvr>
                                      <p:to>
                                        <p:strVal val="visible"/>
                                      </p:to>
                                    </p:set>
                                    <p:anim calcmode="lin" valueType="num">
                                      <p:cBhvr additive="base">
                                        <p:cTn id="133" dur="500" fill="hold"/>
                                        <p:tgtEl>
                                          <p:spTgt spid="22"/>
                                        </p:tgtEl>
                                        <p:attrNameLst>
                                          <p:attrName>ppt_x</p:attrName>
                                        </p:attrNameLst>
                                      </p:cBhvr>
                                      <p:tavLst>
                                        <p:tav tm="0">
                                          <p:val>
                                            <p:strVal val="#ppt_x"/>
                                          </p:val>
                                        </p:tav>
                                        <p:tav tm="100000">
                                          <p:val>
                                            <p:strVal val="#ppt_x"/>
                                          </p:val>
                                        </p:tav>
                                      </p:tavLst>
                                    </p:anim>
                                    <p:anim calcmode="lin" valueType="num">
                                      <p:cBhvr additive="base">
                                        <p:cTn id="134" dur="500" fill="hold"/>
                                        <p:tgtEl>
                                          <p:spTgt spid="22"/>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23"/>
                                        </p:tgtEl>
                                        <p:attrNameLst>
                                          <p:attrName>style.visibility</p:attrName>
                                        </p:attrNameLst>
                                      </p:cBhvr>
                                      <p:to>
                                        <p:strVal val="visible"/>
                                      </p:to>
                                    </p:set>
                                    <p:anim calcmode="lin" valueType="num">
                                      <p:cBhvr additive="base">
                                        <p:cTn id="137" dur="500" fill="hold"/>
                                        <p:tgtEl>
                                          <p:spTgt spid="23"/>
                                        </p:tgtEl>
                                        <p:attrNameLst>
                                          <p:attrName>ppt_x</p:attrName>
                                        </p:attrNameLst>
                                      </p:cBhvr>
                                      <p:tavLst>
                                        <p:tav tm="0">
                                          <p:val>
                                            <p:strVal val="#ppt_x"/>
                                          </p:val>
                                        </p:tav>
                                        <p:tav tm="100000">
                                          <p:val>
                                            <p:strVal val="#ppt_x"/>
                                          </p:val>
                                        </p:tav>
                                      </p:tavLst>
                                    </p:anim>
                                    <p:anim calcmode="lin" valueType="num">
                                      <p:cBhvr additive="base">
                                        <p:cTn id="138" dur="500" fill="hold"/>
                                        <p:tgtEl>
                                          <p:spTgt spid="23"/>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24"/>
                                        </p:tgtEl>
                                        <p:attrNameLst>
                                          <p:attrName>style.visibility</p:attrName>
                                        </p:attrNameLst>
                                      </p:cBhvr>
                                      <p:to>
                                        <p:strVal val="visible"/>
                                      </p:to>
                                    </p:set>
                                    <p:anim calcmode="lin" valueType="num">
                                      <p:cBhvr additive="base">
                                        <p:cTn id="141" dur="500" fill="hold"/>
                                        <p:tgtEl>
                                          <p:spTgt spid="24"/>
                                        </p:tgtEl>
                                        <p:attrNameLst>
                                          <p:attrName>ppt_x</p:attrName>
                                        </p:attrNameLst>
                                      </p:cBhvr>
                                      <p:tavLst>
                                        <p:tav tm="0">
                                          <p:val>
                                            <p:strVal val="#ppt_x"/>
                                          </p:val>
                                        </p:tav>
                                        <p:tav tm="100000">
                                          <p:val>
                                            <p:strVal val="#ppt_x"/>
                                          </p:val>
                                        </p:tav>
                                      </p:tavLst>
                                    </p:anim>
                                    <p:anim calcmode="lin" valueType="num">
                                      <p:cBhvr additive="base">
                                        <p:cTn id="14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8" grpId="0" animBg="1"/>
      <p:bldP spid="8" grpId="1" animBg="1"/>
      <p:bldP spid="9" grpId="0" animBg="1"/>
      <p:bldP spid="9" grpId="1" animBg="1"/>
      <p:bldP spid="9" grpId="2" animBg="1"/>
      <p:bldP spid="9" grpId="3" animBg="1"/>
      <p:bldP spid="9" grpId="4" animBg="1"/>
      <p:bldP spid="10" grpId="0" animBg="1"/>
      <p:bldP spid="10" grpId="1" animBg="1"/>
      <p:bldP spid="10" grpId="2" animBg="1"/>
      <p:bldP spid="10" grpId="3" animBg="1"/>
      <p:bldP spid="10" grpId="4" animBg="1"/>
      <p:bldP spid="13" grpId="0" animBg="1"/>
      <p:bldP spid="13" grpId="1" animBg="1"/>
      <p:bldP spid="13" grpId="2" animBg="1"/>
      <p:bldP spid="13" grpId="3" animBg="1"/>
      <p:bldP spid="13" grpId="4" animBg="1"/>
      <p:bldP spid="15" grpId="0" animBg="1"/>
      <p:bldP spid="15" grpId="1" animBg="1"/>
      <p:bldP spid="15" grpId="2" animBg="1"/>
      <p:bldP spid="15" grpId="3" animBg="1"/>
      <p:bldP spid="15" grpId="4" animBg="1"/>
      <p:bldP spid="16" grpId="0" animBg="1"/>
      <p:bldP spid="16" grpId="1" animBg="1"/>
      <p:bldP spid="20" grpId="0" bldLvl="0" animBg="1"/>
      <p:bldP spid="22" grpId="0" bldLvl="0" animBg="1"/>
      <p:bldP spid="24" grpId="0" bldLvl="0" animBg="1"/>
      <p:bldP spid="34" grpId="0" animBg="1"/>
      <p:bldP spid="38" grpId="0" bldLvl="0" animBg="1"/>
      <p:bldP spid="40" grpId="0" bldLvl="0" animBg="1"/>
      <p:bldP spid="42" grpId="0" bldLvl="0" animBg="1"/>
      <p:bldP spid="43" grpId="0" bldLvl="0" animBg="1"/>
      <p:bldP spid="46"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stretch>
            <a:fillRect/>
          </a:stretch>
        </p:blipFill>
        <p:spPr>
          <a:xfrm>
            <a:off x="1816100" y="628650"/>
            <a:ext cx="7105650" cy="57531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文本框 4"/>
          <p:cNvSpPr txBox="1">
            <a:spLocks noChangeArrowheads="1"/>
          </p:cNvSpPr>
          <p:nvPr/>
        </p:nvSpPr>
        <p:spPr bwMode="auto">
          <a:xfrm>
            <a:off x="1962150" y="2259013"/>
            <a:ext cx="3627438" cy="1136650"/>
          </a:xfrm>
          <a:prstGeom prst="rect">
            <a:avLst/>
          </a:prstGeom>
          <a:noFill/>
          <a:ln>
            <a:noFill/>
          </a:ln>
        </p:spPr>
        <p:txBody>
          <a:bodyPr rIns="360000"/>
          <a:lstStyle/>
          <a:p>
            <a:pPr algn="r">
              <a:lnSpc>
                <a:spcPct val="90000"/>
              </a:lnSpc>
              <a:defRPr/>
            </a:pPr>
            <a:r>
              <a:rPr lang="zh-CN" altLang="en-US" sz="6000" b="1" dirty="0" smtClean="0">
                <a:effectLst>
                  <a:outerShdw blurRad="38100" dist="38100" dir="2700000" algn="tl">
                    <a:srgbClr val="C0C0C0"/>
                  </a:outerShdw>
                </a:effectLst>
                <a:latin typeface="华文行楷" panose="02010800040101010101" pitchFamily="2" charset="-122"/>
                <a:ea typeface="华文行楷" panose="02010800040101010101" pitchFamily="2" charset="-122"/>
              </a:rPr>
              <a:t>员</a:t>
            </a:r>
            <a:r>
              <a:rPr lang="zh-CN" altLang="en-US" sz="6000" b="1" dirty="0">
                <a:effectLst>
                  <a:outerShdw blurRad="38100" dist="38100" dir="2700000" algn="tl">
                    <a:srgbClr val="C0C0C0"/>
                  </a:outerShdw>
                </a:effectLst>
                <a:latin typeface="华文行楷" panose="02010800040101010101" pitchFamily="2" charset="-122"/>
                <a:ea typeface="华文行楷" panose="02010800040101010101" pitchFamily="2" charset="-122"/>
              </a:rPr>
              <a:t>工风采</a:t>
            </a:r>
          </a:p>
        </p:txBody>
      </p:sp>
      <p:sp>
        <p:nvSpPr>
          <p:cNvPr id="5" name="矩形 4"/>
          <p:cNvSpPr/>
          <p:nvPr/>
        </p:nvSpPr>
        <p:spPr>
          <a:xfrm>
            <a:off x="1547664" y="1268760"/>
            <a:ext cx="1152128" cy="400110"/>
          </a:xfrm>
          <a:prstGeom prst="rect">
            <a:avLst/>
          </a:prstGeom>
        </p:spPr>
        <p:txBody>
          <a:bodyPr wrap="square">
            <a:spAutoFit/>
          </a:bodyPr>
          <a:lstStyle/>
          <a:p>
            <a:pPr algn="r">
              <a:defRPr/>
            </a:pPr>
            <a:r>
              <a:rPr lang="en-US" altLang="zh-CN" sz="1600" spc="500" dirty="0" smtClean="0">
                <a:latin typeface="Gungsuh" panose="02030600000101010101" pitchFamily="18" charset="-127"/>
                <a:ea typeface="微软雅黑" panose="020B0503020204020204" pitchFamily="34" charset="-122"/>
              </a:rPr>
              <a:t>PA</a:t>
            </a:r>
            <a:r>
              <a:rPr lang="en-US" altLang="zh-CN" sz="1600" dirty="0" smtClean="0">
                <a:latin typeface="Cambria Math" panose="02040503050406030204" pitchFamily="18" charset="0"/>
                <a:ea typeface="Cambria Math" panose="02040503050406030204" pitchFamily="18" charset="0"/>
              </a:rPr>
              <a:t>RT</a:t>
            </a:r>
            <a:r>
              <a:rPr lang="en-US" altLang="zh-CN" sz="2000" dirty="0" smtClean="0">
                <a:latin typeface="Cambria Math" panose="02040503050406030204" pitchFamily="18" charset="0"/>
                <a:ea typeface="Cambria Math" panose="02040503050406030204" pitchFamily="18" charset="0"/>
              </a:rPr>
              <a:t>03</a:t>
            </a:r>
            <a:endParaRPr lang="zh-CN" altLang="en-US" sz="2000" b="1" spc="500" dirty="0">
              <a:solidFill>
                <a:schemeClr val="bg1"/>
              </a:solidFill>
              <a:latin typeface="Gungsuh" panose="02030600000101010101" pitchFamily="18" charset="-127"/>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0" presetClass="entr" presetSubtype="0" fill="hold" nodeType="after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1"/>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cstate="print"/>
          <a:srcRect/>
          <a:stretch>
            <a:fillRect/>
          </a:stretch>
        </p:blipFill>
        <p:spPr bwMode="auto">
          <a:xfrm>
            <a:off x="4605020" y="663575"/>
            <a:ext cx="4204335" cy="3263265"/>
          </a:xfrm>
          <a:prstGeom prst="round2SameRect">
            <a:avLst/>
          </a:prstGeom>
          <a:solidFill>
            <a:srgbClr val="FFFFFF">
              <a:shade val="85000"/>
            </a:srgbClr>
          </a:solidFill>
          <a:ln>
            <a:noFill/>
          </a:ln>
          <a:effectLst>
            <a:reflection blurRad="12700" stA="38000" endPos="28000" dist="5000" dir="5400000" sy="-100000" algn="bl" rotWithShape="0"/>
          </a:effectLst>
        </p:spPr>
      </p:pic>
      <p:pic>
        <p:nvPicPr>
          <p:cNvPr id="59395" name="Picture 3"/>
          <p:cNvPicPr>
            <a:picLocks noChangeAspect="1" noChangeArrowheads="1"/>
          </p:cNvPicPr>
          <p:nvPr/>
        </p:nvPicPr>
        <p:blipFill>
          <a:blip r:embed="rId3" cstate="print"/>
          <a:srcRect/>
          <a:stretch>
            <a:fillRect/>
          </a:stretch>
        </p:blipFill>
        <p:spPr bwMode="auto">
          <a:xfrm>
            <a:off x="8255" y="4273550"/>
            <a:ext cx="4429760" cy="2314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9397" name="Picture 5"/>
          <p:cNvPicPr>
            <a:picLocks noChangeAspect="1" noChangeArrowheads="1"/>
          </p:cNvPicPr>
          <p:nvPr/>
        </p:nvPicPr>
        <p:blipFill>
          <a:blip r:embed="rId4" cstate="print"/>
          <a:srcRect/>
          <a:stretch>
            <a:fillRect/>
          </a:stretch>
        </p:blipFill>
        <p:spPr bwMode="auto">
          <a:xfrm>
            <a:off x="4627880" y="4387850"/>
            <a:ext cx="4181475" cy="2200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图片 2"/>
          <p:cNvPicPr>
            <a:picLocks noChangeAspect="1"/>
          </p:cNvPicPr>
          <p:nvPr/>
        </p:nvPicPr>
        <p:blipFill>
          <a:blip r:embed="rId5" cstate="print"/>
          <a:stretch>
            <a:fillRect/>
          </a:stretch>
        </p:blipFill>
        <p:spPr>
          <a:xfrm>
            <a:off x="223519" y="663575"/>
            <a:ext cx="4215131" cy="3262616"/>
          </a:xfrm>
          <a:prstGeom prst="round2Same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9394"/>
                                        </p:tgtEl>
                                        <p:attrNameLst>
                                          <p:attrName>style.visibility</p:attrName>
                                        </p:attrNameLst>
                                      </p:cBhvr>
                                      <p:to>
                                        <p:strVal val="visible"/>
                                      </p:to>
                                    </p:set>
                                    <p:animEffect transition="in" filter="box(in)">
                                      <p:cBhvr>
                                        <p:cTn id="7" dur="2000"/>
                                        <p:tgtEl>
                                          <p:spTgt spid="5939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9395"/>
                                        </p:tgtEl>
                                        <p:attrNameLst>
                                          <p:attrName>style.visibility</p:attrName>
                                        </p:attrNameLst>
                                      </p:cBhvr>
                                      <p:to>
                                        <p:strVal val="visible"/>
                                      </p:to>
                                    </p:set>
                                    <p:animEffect transition="in" filter="box(in)">
                                      <p:cBhvr>
                                        <p:cTn id="12" dur="2000"/>
                                        <p:tgtEl>
                                          <p:spTgt spid="5939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59397"/>
                                        </p:tgtEl>
                                        <p:attrNameLst>
                                          <p:attrName>style.visibility</p:attrName>
                                        </p:attrNameLst>
                                      </p:cBhvr>
                                      <p:to>
                                        <p:strVal val="visible"/>
                                      </p:to>
                                    </p:set>
                                    <p:animEffect transition="in" filter="box(in)">
                                      <p:cBhvr>
                                        <p:cTn id="17" dur="2000"/>
                                        <p:tgtEl>
                                          <p:spTgt spid="59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4"/>
          <p:cNvPicPr>
            <a:picLocks noChangeAspect="1" noChangeArrowheads="1"/>
          </p:cNvPicPr>
          <p:nvPr/>
        </p:nvPicPr>
        <p:blipFill>
          <a:blip r:embed="rId2" cstate="print"/>
          <a:srcRect/>
          <a:stretch>
            <a:fillRect/>
          </a:stretch>
        </p:blipFill>
        <p:spPr bwMode="auto">
          <a:xfrm>
            <a:off x="0" y="273050"/>
            <a:ext cx="4749800" cy="3200400"/>
          </a:xfrm>
          <a:prstGeom prst="rect">
            <a:avLst/>
          </a:prstGeom>
          <a:noFill/>
          <a:ln w="9525">
            <a:noFill/>
            <a:miter lim="800000"/>
            <a:headEnd/>
            <a:tailEnd/>
          </a:ln>
        </p:spPr>
      </p:pic>
      <p:pic>
        <p:nvPicPr>
          <p:cNvPr id="30724" name="Picture 6"/>
          <p:cNvPicPr>
            <a:picLocks noChangeAspect="1" noChangeArrowheads="1"/>
          </p:cNvPicPr>
          <p:nvPr/>
        </p:nvPicPr>
        <p:blipFill>
          <a:blip r:embed="rId3" cstate="print"/>
          <a:srcRect/>
          <a:stretch>
            <a:fillRect/>
          </a:stretch>
        </p:blipFill>
        <p:spPr bwMode="auto">
          <a:xfrm>
            <a:off x="0" y="3568700"/>
            <a:ext cx="4794250" cy="3149600"/>
          </a:xfrm>
          <a:prstGeom prst="rect">
            <a:avLst/>
          </a:prstGeom>
          <a:noFill/>
          <a:ln w="9525">
            <a:noFill/>
            <a:miter lim="800000"/>
            <a:headEnd/>
            <a:tailEnd/>
          </a:ln>
        </p:spPr>
      </p:pic>
      <p:pic>
        <p:nvPicPr>
          <p:cNvPr id="30725" name="Picture 7"/>
          <p:cNvPicPr>
            <a:picLocks noChangeAspect="1" noChangeArrowheads="1"/>
          </p:cNvPicPr>
          <p:nvPr/>
        </p:nvPicPr>
        <p:blipFill>
          <a:blip r:embed="rId4" cstate="print"/>
          <a:srcRect/>
          <a:stretch>
            <a:fillRect/>
          </a:stretch>
        </p:blipFill>
        <p:spPr bwMode="auto">
          <a:xfrm>
            <a:off x="4749800" y="3606800"/>
            <a:ext cx="4225925" cy="3067050"/>
          </a:xfrm>
          <a:prstGeom prst="rect">
            <a:avLst/>
          </a:prstGeom>
          <a:noFill/>
          <a:ln w="9525">
            <a:noFill/>
            <a:miter lim="800000"/>
            <a:headEnd/>
            <a:tailEnd/>
          </a:ln>
        </p:spPr>
      </p:pic>
      <p:pic>
        <p:nvPicPr>
          <p:cNvPr id="51204" name="图片 1"/>
          <p:cNvPicPr>
            <a:picLocks noChangeAspect="1" noChangeArrowheads="1"/>
          </p:cNvPicPr>
          <p:nvPr/>
        </p:nvPicPr>
        <p:blipFill>
          <a:blip r:embed="rId5" cstate="print"/>
          <a:srcRect/>
          <a:stretch>
            <a:fillRect/>
          </a:stretch>
        </p:blipFill>
        <p:spPr bwMode="auto">
          <a:xfrm>
            <a:off x="4794250" y="515938"/>
            <a:ext cx="3765550" cy="27146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22"/>
                                        </p:tgtEl>
                                        <p:attrNameLst>
                                          <p:attrName>style.visibility</p:attrName>
                                        </p:attrNameLst>
                                      </p:cBhvr>
                                      <p:to>
                                        <p:strVal val="visible"/>
                                      </p:to>
                                    </p:set>
                                    <p:anim calcmode="lin" valueType="num">
                                      <p:cBhvr additive="base">
                                        <p:cTn id="7" dur="500" fill="hold"/>
                                        <p:tgtEl>
                                          <p:spTgt spid="30722"/>
                                        </p:tgtEl>
                                        <p:attrNameLst>
                                          <p:attrName>ppt_x</p:attrName>
                                        </p:attrNameLst>
                                      </p:cBhvr>
                                      <p:tavLst>
                                        <p:tav tm="0">
                                          <p:val>
                                            <p:strVal val="#ppt_x"/>
                                          </p:val>
                                        </p:tav>
                                        <p:tav tm="100000">
                                          <p:val>
                                            <p:strVal val="#ppt_x"/>
                                          </p:val>
                                        </p:tav>
                                      </p:tavLst>
                                    </p:anim>
                                    <p:anim calcmode="lin" valueType="num">
                                      <p:cBhvr additive="base">
                                        <p:cTn id="8" dur="500" fill="hold"/>
                                        <p:tgtEl>
                                          <p:spTgt spid="307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24"/>
                                        </p:tgtEl>
                                        <p:attrNameLst>
                                          <p:attrName>style.visibility</p:attrName>
                                        </p:attrNameLst>
                                      </p:cBhvr>
                                      <p:to>
                                        <p:strVal val="visible"/>
                                      </p:to>
                                    </p:set>
                                    <p:anim calcmode="lin" valueType="num">
                                      <p:cBhvr additive="base">
                                        <p:cTn id="13" dur="500" fill="hold"/>
                                        <p:tgtEl>
                                          <p:spTgt spid="30724"/>
                                        </p:tgtEl>
                                        <p:attrNameLst>
                                          <p:attrName>ppt_x</p:attrName>
                                        </p:attrNameLst>
                                      </p:cBhvr>
                                      <p:tavLst>
                                        <p:tav tm="0">
                                          <p:val>
                                            <p:strVal val="#ppt_x"/>
                                          </p:val>
                                        </p:tav>
                                        <p:tav tm="100000">
                                          <p:val>
                                            <p:strVal val="#ppt_x"/>
                                          </p:val>
                                        </p:tav>
                                      </p:tavLst>
                                    </p:anim>
                                    <p:anim calcmode="lin" valueType="num">
                                      <p:cBhvr additive="base">
                                        <p:cTn id="14" dur="500" fill="hold"/>
                                        <p:tgtEl>
                                          <p:spTgt spid="307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25"/>
                                        </p:tgtEl>
                                        <p:attrNameLst>
                                          <p:attrName>style.visibility</p:attrName>
                                        </p:attrNameLst>
                                      </p:cBhvr>
                                      <p:to>
                                        <p:strVal val="visible"/>
                                      </p:to>
                                    </p:set>
                                    <p:anim calcmode="lin" valueType="num">
                                      <p:cBhvr additive="base">
                                        <p:cTn id="19" dur="500" fill="hold"/>
                                        <p:tgtEl>
                                          <p:spTgt spid="30725"/>
                                        </p:tgtEl>
                                        <p:attrNameLst>
                                          <p:attrName>ppt_x</p:attrName>
                                        </p:attrNameLst>
                                      </p:cBhvr>
                                      <p:tavLst>
                                        <p:tav tm="0">
                                          <p:val>
                                            <p:strVal val="#ppt_x"/>
                                          </p:val>
                                        </p:tav>
                                        <p:tav tm="100000">
                                          <p:val>
                                            <p:strVal val="#ppt_x"/>
                                          </p:val>
                                        </p:tav>
                                      </p:tavLst>
                                    </p:anim>
                                    <p:anim calcmode="lin" valueType="num">
                                      <p:cBhvr additive="base">
                                        <p:cTn id="20" dur="500" fill="hold"/>
                                        <p:tgtEl>
                                          <p:spTgt spid="307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6" descr="C:\Program Files\Microsoft Office\MEDIA\OFFICE12\Lines\BD14883_.gif"/>
          <p:cNvPicPr>
            <a:picLocks noChangeAspect="1" noChangeArrowheads="1"/>
          </p:cNvPicPr>
          <p:nvPr/>
        </p:nvPicPr>
        <p:blipFill>
          <a:blip r:embed="rId2" cstate="print"/>
          <a:srcRect/>
          <a:stretch>
            <a:fillRect/>
          </a:stretch>
        </p:blipFill>
        <p:spPr bwMode="auto">
          <a:xfrm>
            <a:off x="206375" y="1042988"/>
            <a:ext cx="8001000" cy="133350"/>
          </a:xfrm>
          <a:prstGeom prst="rect">
            <a:avLst/>
          </a:prstGeom>
          <a:noFill/>
          <a:ln w="9525">
            <a:noFill/>
            <a:miter lim="800000"/>
            <a:headEnd/>
            <a:tailEnd/>
          </a:ln>
        </p:spPr>
      </p:pic>
      <p:sp>
        <p:nvSpPr>
          <p:cNvPr id="74754" name="Text Box 5"/>
          <p:cNvSpPr txBox="1">
            <a:spLocks noChangeArrowheads="1"/>
          </p:cNvSpPr>
          <p:nvPr/>
        </p:nvSpPr>
        <p:spPr bwMode="auto">
          <a:xfrm>
            <a:off x="8072438" y="5072063"/>
            <a:ext cx="649287" cy="1373187"/>
          </a:xfrm>
          <a:prstGeom prst="rect">
            <a:avLst/>
          </a:prstGeom>
          <a:noFill/>
          <a:ln w="9525">
            <a:noFill/>
            <a:miter lim="800000"/>
            <a:headEnd/>
            <a:tailEnd/>
          </a:ln>
        </p:spPr>
        <p:txBody>
          <a:bodyPr>
            <a:spAutoFit/>
          </a:bodyPr>
          <a:lstStyle/>
          <a:p>
            <a:pPr>
              <a:spcBef>
                <a:spcPct val="50000"/>
              </a:spcBef>
            </a:pPr>
            <a:r>
              <a:rPr lang="zh-CN" altLang="en-US" sz="2800" b="1">
                <a:latin typeface="黑体" pitchFamily="49" charset="-122"/>
                <a:ea typeface="黑体" pitchFamily="49" charset="-122"/>
              </a:rPr>
              <a:t>共</a:t>
            </a:r>
            <a:r>
              <a:rPr lang="en-US" altLang="zh-CN" sz="2800" b="1">
                <a:latin typeface="黑体" pitchFamily="49" charset="-122"/>
                <a:ea typeface="黑体" pitchFamily="49" charset="-122"/>
              </a:rPr>
              <a:t>11</a:t>
            </a:r>
            <a:r>
              <a:rPr lang="zh-CN" altLang="en-US" sz="2800" b="1">
                <a:latin typeface="黑体" pitchFamily="49" charset="-122"/>
                <a:ea typeface="黑体" pitchFamily="49" charset="-122"/>
              </a:rPr>
              <a:t>天</a:t>
            </a:r>
          </a:p>
        </p:txBody>
      </p:sp>
      <p:grpSp>
        <p:nvGrpSpPr>
          <p:cNvPr id="2" name="Group 23"/>
          <p:cNvGrpSpPr>
            <a:grpSpLocks/>
          </p:cNvGrpSpPr>
          <p:nvPr/>
        </p:nvGrpSpPr>
        <p:grpSpPr bwMode="auto">
          <a:xfrm>
            <a:off x="576263" y="1285875"/>
            <a:ext cx="7129462" cy="674688"/>
            <a:chOff x="521" y="1117"/>
            <a:chExt cx="4491" cy="425"/>
          </a:xfrm>
        </p:grpSpPr>
        <p:pic>
          <p:nvPicPr>
            <p:cNvPr id="74756" name="Picture 6" descr="1"/>
            <p:cNvPicPr>
              <a:picLocks noChangeAspect="1" noChangeArrowheads="1"/>
            </p:cNvPicPr>
            <p:nvPr/>
          </p:nvPicPr>
          <p:blipFill>
            <a:blip r:embed="rId3" cstate="print"/>
            <a:srcRect/>
            <a:stretch>
              <a:fillRect/>
            </a:stretch>
          </p:blipFill>
          <p:spPr bwMode="auto">
            <a:xfrm>
              <a:off x="1610" y="1117"/>
              <a:ext cx="390" cy="409"/>
            </a:xfrm>
            <a:prstGeom prst="rect">
              <a:avLst/>
            </a:prstGeom>
            <a:noFill/>
            <a:ln w="9525">
              <a:noFill/>
              <a:miter lim="800000"/>
              <a:headEnd/>
              <a:tailEnd/>
            </a:ln>
          </p:spPr>
        </p:pic>
        <p:sp>
          <p:nvSpPr>
            <p:cNvPr id="74757" name="Rectangle 8"/>
            <p:cNvSpPr>
              <a:spLocks noChangeArrowheads="1"/>
            </p:cNvSpPr>
            <p:nvPr/>
          </p:nvSpPr>
          <p:spPr bwMode="auto">
            <a:xfrm>
              <a:off x="521" y="1120"/>
              <a:ext cx="817" cy="422"/>
            </a:xfrm>
            <a:prstGeom prst="rect">
              <a:avLst/>
            </a:prstGeom>
            <a:solidFill>
              <a:srgbClr val="C0C0C0"/>
            </a:solidFill>
            <a:ln w="9525">
              <a:noFill/>
              <a:miter lim="800000"/>
              <a:headEnd/>
              <a:tailEnd/>
            </a:ln>
          </p:spPr>
          <p:txBody>
            <a:bodyPr wrap="none" anchor="ctr"/>
            <a:lstStyle/>
            <a:p>
              <a:pPr algn="ctr"/>
              <a:r>
                <a:rPr lang="en-US" altLang="zh-CN" sz="2800" b="1">
                  <a:solidFill>
                    <a:schemeClr val="bg1"/>
                  </a:solidFill>
                  <a:ea typeface="黑体" pitchFamily="49" charset="-122"/>
                </a:rPr>
                <a:t>  </a:t>
              </a:r>
              <a:r>
                <a:rPr lang="zh-CN" altLang="en-US" sz="2800" b="1">
                  <a:ea typeface="黑体" pitchFamily="49" charset="-122"/>
                </a:rPr>
                <a:t>元   旦</a:t>
              </a:r>
            </a:p>
          </p:txBody>
        </p:sp>
        <p:sp>
          <p:nvSpPr>
            <p:cNvPr id="74758" name="Rectangle 9"/>
            <p:cNvSpPr>
              <a:spLocks noChangeArrowheads="1"/>
            </p:cNvSpPr>
            <p:nvPr/>
          </p:nvSpPr>
          <p:spPr bwMode="auto">
            <a:xfrm>
              <a:off x="2245" y="1118"/>
              <a:ext cx="1678" cy="409"/>
            </a:xfrm>
            <a:prstGeom prst="rect">
              <a:avLst/>
            </a:prstGeom>
            <a:noFill/>
            <a:ln w="9525">
              <a:noFill/>
              <a:miter lim="800000"/>
              <a:headEnd/>
              <a:tailEnd/>
            </a:ln>
          </p:spPr>
          <p:txBody>
            <a:bodyPr wrap="none" anchor="ctr"/>
            <a:lstStyle/>
            <a:p>
              <a:r>
                <a:rPr lang="en-US" altLang="zh-CN" sz="2800" b="1">
                  <a:ea typeface="黑体" pitchFamily="49" charset="-122"/>
                </a:rPr>
                <a:t>1</a:t>
              </a:r>
              <a:r>
                <a:rPr lang="zh-CN" altLang="en-US" sz="2800" b="1">
                  <a:ea typeface="黑体" pitchFamily="49" charset="-122"/>
                </a:rPr>
                <a:t>月</a:t>
              </a:r>
              <a:r>
                <a:rPr lang="en-US" altLang="zh-CN" sz="2800" b="1">
                  <a:ea typeface="黑体" pitchFamily="49" charset="-122"/>
                </a:rPr>
                <a:t>1</a:t>
              </a:r>
              <a:r>
                <a:rPr lang="zh-CN" altLang="en-US" sz="2800" b="1">
                  <a:ea typeface="黑体" pitchFamily="49" charset="-122"/>
                </a:rPr>
                <a:t>日</a:t>
              </a:r>
            </a:p>
          </p:txBody>
        </p:sp>
        <p:sp>
          <p:nvSpPr>
            <p:cNvPr id="74759" name="Line 10"/>
            <p:cNvSpPr>
              <a:spLocks noChangeShapeType="1"/>
            </p:cNvSpPr>
            <p:nvPr/>
          </p:nvSpPr>
          <p:spPr bwMode="auto">
            <a:xfrm>
              <a:off x="1338" y="1533"/>
              <a:ext cx="3674" cy="0"/>
            </a:xfrm>
            <a:prstGeom prst="line">
              <a:avLst/>
            </a:prstGeom>
            <a:noFill/>
            <a:ln w="25400">
              <a:solidFill>
                <a:srgbClr val="C0C0C0"/>
              </a:solidFill>
              <a:round/>
              <a:headEnd/>
              <a:tailEnd/>
            </a:ln>
          </p:spPr>
          <p:txBody>
            <a:bodyPr/>
            <a:lstStyle/>
            <a:p>
              <a:endParaRPr lang="zh-CN" altLang="en-US"/>
            </a:p>
          </p:txBody>
        </p:sp>
        <p:sp>
          <p:nvSpPr>
            <p:cNvPr id="74760" name="Oval 11"/>
            <p:cNvSpPr>
              <a:spLocks noChangeArrowheads="1"/>
            </p:cNvSpPr>
            <p:nvPr/>
          </p:nvSpPr>
          <p:spPr bwMode="auto">
            <a:xfrm>
              <a:off x="567" y="1299"/>
              <a:ext cx="91" cy="91"/>
            </a:xfrm>
            <a:prstGeom prst="ellipse">
              <a:avLst/>
            </a:prstGeom>
            <a:solidFill>
              <a:srgbClr val="FF0000"/>
            </a:solidFill>
            <a:ln w="9525">
              <a:solidFill>
                <a:schemeClr val="tx1"/>
              </a:solidFill>
              <a:round/>
              <a:headEnd/>
              <a:tailEnd/>
            </a:ln>
          </p:spPr>
          <p:txBody>
            <a:bodyPr wrap="none" anchor="ctr"/>
            <a:lstStyle/>
            <a:p>
              <a:endParaRPr lang="zh-CN" altLang="en-US"/>
            </a:p>
          </p:txBody>
        </p:sp>
      </p:grpSp>
      <p:grpSp>
        <p:nvGrpSpPr>
          <p:cNvPr id="3" name="Group 22"/>
          <p:cNvGrpSpPr>
            <a:grpSpLocks/>
          </p:cNvGrpSpPr>
          <p:nvPr/>
        </p:nvGrpSpPr>
        <p:grpSpPr bwMode="auto">
          <a:xfrm>
            <a:off x="576263" y="2051050"/>
            <a:ext cx="7129462" cy="674688"/>
            <a:chOff x="521" y="1706"/>
            <a:chExt cx="4491" cy="425"/>
          </a:xfrm>
        </p:grpSpPr>
        <p:grpSp>
          <p:nvGrpSpPr>
            <p:cNvPr id="4" name="Group 20"/>
            <p:cNvGrpSpPr>
              <a:grpSpLocks/>
            </p:cNvGrpSpPr>
            <p:nvPr/>
          </p:nvGrpSpPr>
          <p:grpSpPr bwMode="auto">
            <a:xfrm>
              <a:off x="521" y="1706"/>
              <a:ext cx="4491" cy="425"/>
              <a:chOff x="521" y="1706"/>
              <a:chExt cx="4491" cy="425"/>
            </a:xfrm>
          </p:grpSpPr>
          <p:sp>
            <p:nvSpPr>
              <p:cNvPr id="74763" name="Rectangle 15"/>
              <p:cNvSpPr>
                <a:spLocks noChangeArrowheads="1"/>
              </p:cNvSpPr>
              <p:nvPr/>
            </p:nvSpPr>
            <p:spPr bwMode="auto">
              <a:xfrm>
                <a:off x="521" y="1709"/>
                <a:ext cx="817" cy="422"/>
              </a:xfrm>
              <a:prstGeom prst="rect">
                <a:avLst/>
              </a:prstGeom>
              <a:solidFill>
                <a:srgbClr val="C0C0C0"/>
              </a:solidFill>
              <a:ln w="9525">
                <a:noFill/>
                <a:miter lim="800000"/>
                <a:headEnd/>
                <a:tailEnd/>
              </a:ln>
            </p:spPr>
            <p:txBody>
              <a:bodyPr wrap="none" anchor="ctr"/>
              <a:lstStyle/>
              <a:p>
                <a:pPr algn="ctr"/>
                <a:r>
                  <a:rPr lang="en-US" altLang="zh-CN" sz="2800" b="1">
                    <a:solidFill>
                      <a:schemeClr val="bg1"/>
                    </a:solidFill>
                    <a:ea typeface="黑体" pitchFamily="49" charset="-122"/>
                  </a:rPr>
                  <a:t>  </a:t>
                </a:r>
                <a:r>
                  <a:rPr lang="zh-CN" altLang="en-US" sz="2800" b="1">
                    <a:ea typeface="黑体" pitchFamily="49" charset="-122"/>
                  </a:rPr>
                  <a:t>春   节</a:t>
                </a:r>
              </a:p>
            </p:txBody>
          </p:sp>
          <p:sp>
            <p:nvSpPr>
              <p:cNvPr id="74764" name="Rectangle 16"/>
              <p:cNvSpPr>
                <a:spLocks noChangeArrowheads="1"/>
              </p:cNvSpPr>
              <p:nvPr/>
            </p:nvSpPr>
            <p:spPr bwMode="auto">
              <a:xfrm>
                <a:off x="2245" y="1707"/>
                <a:ext cx="1678" cy="409"/>
              </a:xfrm>
              <a:prstGeom prst="rect">
                <a:avLst/>
              </a:prstGeom>
              <a:noFill/>
              <a:ln w="9525">
                <a:noFill/>
                <a:miter lim="800000"/>
                <a:headEnd/>
                <a:tailEnd/>
              </a:ln>
            </p:spPr>
            <p:txBody>
              <a:bodyPr wrap="none" anchor="ctr"/>
              <a:lstStyle/>
              <a:p>
                <a:r>
                  <a:rPr lang="zh-CN" altLang="en-US" sz="2800" b="1">
                    <a:ea typeface="黑体" pitchFamily="49" charset="-122"/>
                  </a:rPr>
                  <a:t>农历除夕、正月初一、初二</a:t>
                </a:r>
              </a:p>
            </p:txBody>
          </p:sp>
          <p:sp>
            <p:nvSpPr>
              <p:cNvPr id="74765" name="Line 17"/>
              <p:cNvSpPr>
                <a:spLocks noChangeShapeType="1"/>
              </p:cNvSpPr>
              <p:nvPr/>
            </p:nvSpPr>
            <p:spPr bwMode="auto">
              <a:xfrm>
                <a:off x="1338" y="2122"/>
                <a:ext cx="3674" cy="0"/>
              </a:xfrm>
              <a:prstGeom prst="line">
                <a:avLst/>
              </a:prstGeom>
              <a:noFill/>
              <a:ln w="25400">
                <a:solidFill>
                  <a:srgbClr val="C0C0C0"/>
                </a:solidFill>
                <a:round/>
                <a:headEnd/>
                <a:tailEnd/>
              </a:ln>
            </p:spPr>
            <p:txBody>
              <a:bodyPr/>
              <a:lstStyle/>
              <a:p>
                <a:endParaRPr lang="zh-CN" altLang="en-US"/>
              </a:p>
            </p:txBody>
          </p:sp>
          <p:pic>
            <p:nvPicPr>
              <p:cNvPr id="74766" name="Picture 19" descr="3"/>
              <p:cNvPicPr>
                <a:picLocks noChangeAspect="1" noChangeArrowheads="1"/>
              </p:cNvPicPr>
              <p:nvPr/>
            </p:nvPicPr>
            <p:blipFill>
              <a:blip r:embed="rId4" cstate="print"/>
              <a:srcRect/>
              <a:stretch>
                <a:fillRect/>
              </a:stretch>
            </p:blipFill>
            <p:spPr bwMode="auto">
              <a:xfrm>
                <a:off x="1610" y="1706"/>
                <a:ext cx="383" cy="409"/>
              </a:xfrm>
              <a:prstGeom prst="rect">
                <a:avLst/>
              </a:prstGeom>
              <a:noFill/>
              <a:ln w="9525">
                <a:noFill/>
                <a:miter lim="800000"/>
                <a:headEnd/>
                <a:tailEnd/>
              </a:ln>
            </p:spPr>
          </p:pic>
        </p:grpSp>
        <p:sp>
          <p:nvSpPr>
            <p:cNvPr id="74767" name="Oval 21"/>
            <p:cNvSpPr>
              <a:spLocks noChangeArrowheads="1"/>
            </p:cNvSpPr>
            <p:nvPr/>
          </p:nvSpPr>
          <p:spPr bwMode="auto">
            <a:xfrm>
              <a:off x="567" y="1888"/>
              <a:ext cx="91" cy="91"/>
            </a:xfrm>
            <a:prstGeom prst="ellipse">
              <a:avLst/>
            </a:prstGeom>
            <a:solidFill>
              <a:srgbClr val="FF0000"/>
            </a:solidFill>
            <a:ln w="9525">
              <a:solidFill>
                <a:schemeClr val="tx1"/>
              </a:solidFill>
              <a:round/>
              <a:headEnd/>
              <a:tailEnd/>
            </a:ln>
          </p:spPr>
          <p:txBody>
            <a:bodyPr wrap="none" anchor="ctr"/>
            <a:lstStyle/>
            <a:p>
              <a:endParaRPr lang="zh-CN" altLang="en-US"/>
            </a:p>
          </p:txBody>
        </p:sp>
      </p:grpSp>
      <p:grpSp>
        <p:nvGrpSpPr>
          <p:cNvPr id="5" name="Group 24"/>
          <p:cNvGrpSpPr>
            <a:grpSpLocks/>
          </p:cNvGrpSpPr>
          <p:nvPr/>
        </p:nvGrpSpPr>
        <p:grpSpPr bwMode="auto">
          <a:xfrm>
            <a:off x="576263" y="2798763"/>
            <a:ext cx="7129462" cy="674687"/>
            <a:chOff x="521" y="1117"/>
            <a:chExt cx="4491" cy="425"/>
          </a:xfrm>
        </p:grpSpPr>
        <p:pic>
          <p:nvPicPr>
            <p:cNvPr id="74769" name="Picture 25" descr="1"/>
            <p:cNvPicPr>
              <a:picLocks noChangeAspect="1" noChangeArrowheads="1"/>
            </p:cNvPicPr>
            <p:nvPr/>
          </p:nvPicPr>
          <p:blipFill>
            <a:blip r:embed="rId3" cstate="print"/>
            <a:srcRect/>
            <a:stretch>
              <a:fillRect/>
            </a:stretch>
          </p:blipFill>
          <p:spPr bwMode="auto">
            <a:xfrm>
              <a:off x="1610" y="1117"/>
              <a:ext cx="390" cy="409"/>
            </a:xfrm>
            <a:prstGeom prst="rect">
              <a:avLst/>
            </a:prstGeom>
            <a:noFill/>
            <a:ln w="9525">
              <a:noFill/>
              <a:miter lim="800000"/>
              <a:headEnd/>
              <a:tailEnd/>
            </a:ln>
          </p:spPr>
        </p:pic>
        <p:sp>
          <p:nvSpPr>
            <p:cNvPr id="74770" name="Rectangle 26"/>
            <p:cNvSpPr>
              <a:spLocks noChangeArrowheads="1"/>
            </p:cNvSpPr>
            <p:nvPr/>
          </p:nvSpPr>
          <p:spPr bwMode="auto">
            <a:xfrm>
              <a:off x="521" y="1120"/>
              <a:ext cx="817" cy="422"/>
            </a:xfrm>
            <a:prstGeom prst="rect">
              <a:avLst/>
            </a:prstGeom>
            <a:solidFill>
              <a:srgbClr val="C0C0C0"/>
            </a:solidFill>
            <a:ln w="9525">
              <a:noFill/>
              <a:miter lim="800000"/>
              <a:headEnd/>
              <a:tailEnd/>
            </a:ln>
          </p:spPr>
          <p:txBody>
            <a:bodyPr wrap="none" anchor="ctr"/>
            <a:lstStyle/>
            <a:p>
              <a:pPr algn="ctr"/>
              <a:r>
                <a:rPr lang="en-US" altLang="zh-CN" sz="2800" b="1">
                  <a:solidFill>
                    <a:schemeClr val="bg1"/>
                  </a:solidFill>
                  <a:ea typeface="黑体" pitchFamily="49" charset="-122"/>
                </a:rPr>
                <a:t>  </a:t>
              </a:r>
              <a:r>
                <a:rPr lang="zh-CN" altLang="en-US" sz="2800" b="1">
                  <a:ea typeface="黑体" pitchFamily="49" charset="-122"/>
                </a:rPr>
                <a:t>清明节</a:t>
              </a:r>
            </a:p>
          </p:txBody>
        </p:sp>
        <p:sp>
          <p:nvSpPr>
            <p:cNvPr id="74771" name="Rectangle 27"/>
            <p:cNvSpPr>
              <a:spLocks noChangeArrowheads="1"/>
            </p:cNvSpPr>
            <p:nvPr/>
          </p:nvSpPr>
          <p:spPr bwMode="auto">
            <a:xfrm>
              <a:off x="2245" y="1118"/>
              <a:ext cx="1678" cy="409"/>
            </a:xfrm>
            <a:prstGeom prst="rect">
              <a:avLst/>
            </a:prstGeom>
            <a:noFill/>
            <a:ln w="9525">
              <a:noFill/>
              <a:miter lim="800000"/>
              <a:headEnd/>
              <a:tailEnd/>
            </a:ln>
          </p:spPr>
          <p:txBody>
            <a:bodyPr wrap="none" anchor="ctr"/>
            <a:lstStyle/>
            <a:p>
              <a:r>
                <a:rPr lang="zh-CN" altLang="en-US" sz="2800" b="1">
                  <a:ea typeface="黑体" pitchFamily="49" charset="-122"/>
                </a:rPr>
                <a:t>农历清明当日</a:t>
              </a:r>
            </a:p>
          </p:txBody>
        </p:sp>
        <p:sp>
          <p:nvSpPr>
            <p:cNvPr id="74772" name="Line 28"/>
            <p:cNvSpPr>
              <a:spLocks noChangeShapeType="1"/>
            </p:cNvSpPr>
            <p:nvPr/>
          </p:nvSpPr>
          <p:spPr bwMode="auto">
            <a:xfrm>
              <a:off x="1338" y="1533"/>
              <a:ext cx="3674" cy="0"/>
            </a:xfrm>
            <a:prstGeom prst="line">
              <a:avLst/>
            </a:prstGeom>
            <a:noFill/>
            <a:ln w="25400">
              <a:solidFill>
                <a:srgbClr val="C0C0C0"/>
              </a:solidFill>
              <a:round/>
              <a:headEnd/>
              <a:tailEnd/>
            </a:ln>
          </p:spPr>
          <p:txBody>
            <a:bodyPr/>
            <a:lstStyle/>
            <a:p>
              <a:endParaRPr lang="zh-CN" altLang="en-US"/>
            </a:p>
          </p:txBody>
        </p:sp>
        <p:sp>
          <p:nvSpPr>
            <p:cNvPr id="74773" name="Oval 29"/>
            <p:cNvSpPr>
              <a:spLocks noChangeArrowheads="1"/>
            </p:cNvSpPr>
            <p:nvPr/>
          </p:nvSpPr>
          <p:spPr bwMode="auto">
            <a:xfrm>
              <a:off x="567" y="1299"/>
              <a:ext cx="91" cy="91"/>
            </a:xfrm>
            <a:prstGeom prst="ellipse">
              <a:avLst/>
            </a:prstGeom>
            <a:solidFill>
              <a:srgbClr val="FF0000"/>
            </a:solidFill>
            <a:ln w="9525">
              <a:solidFill>
                <a:schemeClr val="tx1"/>
              </a:solidFill>
              <a:round/>
              <a:headEnd/>
              <a:tailEnd/>
            </a:ln>
          </p:spPr>
          <p:txBody>
            <a:bodyPr wrap="none" anchor="ctr"/>
            <a:lstStyle/>
            <a:p>
              <a:endParaRPr lang="zh-CN" altLang="en-US"/>
            </a:p>
          </p:txBody>
        </p:sp>
      </p:grpSp>
      <p:grpSp>
        <p:nvGrpSpPr>
          <p:cNvPr id="6" name="Group 30"/>
          <p:cNvGrpSpPr>
            <a:grpSpLocks/>
          </p:cNvGrpSpPr>
          <p:nvPr/>
        </p:nvGrpSpPr>
        <p:grpSpPr bwMode="auto">
          <a:xfrm>
            <a:off x="576263" y="3563938"/>
            <a:ext cx="7129462" cy="674687"/>
            <a:chOff x="521" y="1117"/>
            <a:chExt cx="4491" cy="425"/>
          </a:xfrm>
        </p:grpSpPr>
        <p:pic>
          <p:nvPicPr>
            <p:cNvPr id="74775" name="Picture 31" descr="1"/>
            <p:cNvPicPr>
              <a:picLocks noChangeAspect="1" noChangeArrowheads="1"/>
            </p:cNvPicPr>
            <p:nvPr/>
          </p:nvPicPr>
          <p:blipFill>
            <a:blip r:embed="rId3" cstate="print"/>
            <a:srcRect/>
            <a:stretch>
              <a:fillRect/>
            </a:stretch>
          </p:blipFill>
          <p:spPr bwMode="auto">
            <a:xfrm>
              <a:off x="1610" y="1117"/>
              <a:ext cx="390" cy="409"/>
            </a:xfrm>
            <a:prstGeom prst="rect">
              <a:avLst/>
            </a:prstGeom>
            <a:noFill/>
            <a:ln w="9525">
              <a:noFill/>
              <a:miter lim="800000"/>
              <a:headEnd/>
              <a:tailEnd/>
            </a:ln>
          </p:spPr>
        </p:pic>
        <p:sp>
          <p:nvSpPr>
            <p:cNvPr id="74776" name="Rectangle 32"/>
            <p:cNvSpPr>
              <a:spLocks noChangeArrowheads="1"/>
            </p:cNvSpPr>
            <p:nvPr/>
          </p:nvSpPr>
          <p:spPr bwMode="auto">
            <a:xfrm>
              <a:off x="521" y="1120"/>
              <a:ext cx="817" cy="422"/>
            </a:xfrm>
            <a:prstGeom prst="rect">
              <a:avLst/>
            </a:prstGeom>
            <a:solidFill>
              <a:srgbClr val="C0C0C0"/>
            </a:solidFill>
            <a:ln w="9525">
              <a:noFill/>
              <a:miter lim="800000"/>
              <a:headEnd/>
              <a:tailEnd/>
            </a:ln>
          </p:spPr>
          <p:txBody>
            <a:bodyPr wrap="none" anchor="ctr"/>
            <a:lstStyle/>
            <a:p>
              <a:pPr algn="ctr"/>
              <a:r>
                <a:rPr lang="en-US" altLang="zh-CN" sz="2800" b="1">
                  <a:solidFill>
                    <a:schemeClr val="bg1"/>
                  </a:solidFill>
                  <a:ea typeface="黑体" pitchFamily="49" charset="-122"/>
                </a:rPr>
                <a:t>  </a:t>
              </a:r>
              <a:r>
                <a:rPr lang="zh-CN" altLang="en-US" sz="2800" b="1">
                  <a:ea typeface="黑体" pitchFamily="49" charset="-122"/>
                </a:rPr>
                <a:t>劳动节</a:t>
              </a:r>
            </a:p>
          </p:txBody>
        </p:sp>
        <p:sp>
          <p:nvSpPr>
            <p:cNvPr id="74777" name="Rectangle 33"/>
            <p:cNvSpPr>
              <a:spLocks noChangeArrowheads="1"/>
            </p:cNvSpPr>
            <p:nvPr/>
          </p:nvSpPr>
          <p:spPr bwMode="auto">
            <a:xfrm>
              <a:off x="2245" y="1118"/>
              <a:ext cx="1678" cy="409"/>
            </a:xfrm>
            <a:prstGeom prst="rect">
              <a:avLst/>
            </a:prstGeom>
            <a:noFill/>
            <a:ln w="9525">
              <a:noFill/>
              <a:miter lim="800000"/>
              <a:headEnd/>
              <a:tailEnd/>
            </a:ln>
          </p:spPr>
          <p:txBody>
            <a:bodyPr wrap="none" anchor="ctr"/>
            <a:lstStyle/>
            <a:p>
              <a:r>
                <a:rPr lang="en-US" altLang="zh-CN" sz="2800" b="1">
                  <a:ea typeface="黑体" pitchFamily="49" charset="-122"/>
                </a:rPr>
                <a:t>5</a:t>
              </a:r>
              <a:r>
                <a:rPr lang="zh-CN" altLang="en-US" sz="2800" b="1">
                  <a:ea typeface="黑体" pitchFamily="49" charset="-122"/>
                </a:rPr>
                <a:t>月</a:t>
              </a:r>
              <a:r>
                <a:rPr lang="en-US" altLang="zh-CN" sz="2800" b="1">
                  <a:ea typeface="黑体" pitchFamily="49" charset="-122"/>
                </a:rPr>
                <a:t>1</a:t>
              </a:r>
              <a:r>
                <a:rPr lang="zh-CN" altLang="en-US" sz="2800" b="1">
                  <a:ea typeface="黑体" pitchFamily="49" charset="-122"/>
                </a:rPr>
                <a:t>日</a:t>
              </a:r>
            </a:p>
          </p:txBody>
        </p:sp>
        <p:sp>
          <p:nvSpPr>
            <p:cNvPr id="74778" name="Line 34"/>
            <p:cNvSpPr>
              <a:spLocks noChangeShapeType="1"/>
            </p:cNvSpPr>
            <p:nvPr/>
          </p:nvSpPr>
          <p:spPr bwMode="auto">
            <a:xfrm>
              <a:off x="1338" y="1533"/>
              <a:ext cx="3674" cy="0"/>
            </a:xfrm>
            <a:prstGeom prst="line">
              <a:avLst/>
            </a:prstGeom>
            <a:noFill/>
            <a:ln w="25400">
              <a:solidFill>
                <a:srgbClr val="C0C0C0"/>
              </a:solidFill>
              <a:round/>
              <a:headEnd/>
              <a:tailEnd/>
            </a:ln>
          </p:spPr>
          <p:txBody>
            <a:bodyPr/>
            <a:lstStyle/>
            <a:p>
              <a:endParaRPr lang="zh-CN" altLang="en-US"/>
            </a:p>
          </p:txBody>
        </p:sp>
        <p:sp>
          <p:nvSpPr>
            <p:cNvPr id="74779" name="Oval 35"/>
            <p:cNvSpPr>
              <a:spLocks noChangeArrowheads="1"/>
            </p:cNvSpPr>
            <p:nvPr/>
          </p:nvSpPr>
          <p:spPr bwMode="auto">
            <a:xfrm>
              <a:off x="567" y="1299"/>
              <a:ext cx="91" cy="91"/>
            </a:xfrm>
            <a:prstGeom prst="ellipse">
              <a:avLst/>
            </a:prstGeom>
            <a:solidFill>
              <a:srgbClr val="FF0000"/>
            </a:solidFill>
            <a:ln w="9525">
              <a:solidFill>
                <a:schemeClr val="tx1"/>
              </a:solidFill>
              <a:round/>
              <a:headEnd/>
              <a:tailEnd/>
            </a:ln>
          </p:spPr>
          <p:txBody>
            <a:bodyPr wrap="none" anchor="ctr"/>
            <a:lstStyle/>
            <a:p>
              <a:endParaRPr lang="zh-CN" altLang="en-US"/>
            </a:p>
          </p:txBody>
        </p:sp>
      </p:grpSp>
      <p:grpSp>
        <p:nvGrpSpPr>
          <p:cNvPr id="7" name="Group 36"/>
          <p:cNvGrpSpPr>
            <a:grpSpLocks/>
          </p:cNvGrpSpPr>
          <p:nvPr/>
        </p:nvGrpSpPr>
        <p:grpSpPr bwMode="auto">
          <a:xfrm>
            <a:off x="576263" y="4310063"/>
            <a:ext cx="7129462" cy="674687"/>
            <a:chOff x="521" y="1117"/>
            <a:chExt cx="4491" cy="425"/>
          </a:xfrm>
        </p:grpSpPr>
        <p:pic>
          <p:nvPicPr>
            <p:cNvPr id="74781" name="Picture 37" descr="1"/>
            <p:cNvPicPr>
              <a:picLocks noChangeAspect="1" noChangeArrowheads="1"/>
            </p:cNvPicPr>
            <p:nvPr/>
          </p:nvPicPr>
          <p:blipFill>
            <a:blip r:embed="rId3" cstate="print"/>
            <a:srcRect/>
            <a:stretch>
              <a:fillRect/>
            </a:stretch>
          </p:blipFill>
          <p:spPr bwMode="auto">
            <a:xfrm>
              <a:off x="1610" y="1117"/>
              <a:ext cx="390" cy="409"/>
            </a:xfrm>
            <a:prstGeom prst="rect">
              <a:avLst/>
            </a:prstGeom>
            <a:noFill/>
            <a:ln w="9525">
              <a:noFill/>
              <a:miter lim="800000"/>
              <a:headEnd/>
              <a:tailEnd/>
            </a:ln>
          </p:spPr>
        </p:pic>
        <p:sp>
          <p:nvSpPr>
            <p:cNvPr id="74782" name="Rectangle 38"/>
            <p:cNvSpPr>
              <a:spLocks noChangeArrowheads="1"/>
            </p:cNvSpPr>
            <p:nvPr/>
          </p:nvSpPr>
          <p:spPr bwMode="auto">
            <a:xfrm>
              <a:off x="521" y="1120"/>
              <a:ext cx="817" cy="422"/>
            </a:xfrm>
            <a:prstGeom prst="rect">
              <a:avLst/>
            </a:prstGeom>
            <a:solidFill>
              <a:srgbClr val="C0C0C0"/>
            </a:solidFill>
            <a:ln w="9525">
              <a:noFill/>
              <a:miter lim="800000"/>
              <a:headEnd/>
              <a:tailEnd/>
            </a:ln>
          </p:spPr>
          <p:txBody>
            <a:bodyPr wrap="none" anchor="ctr"/>
            <a:lstStyle/>
            <a:p>
              <a:pPr algn="ctr"/>
              <a:r>
                <a:rPr lang="en-US" altLang="zh-CN" sz="2800" b="1">
                  <a:solidFill>
                    <a:schemeClr val="bg1"/>
                  </a:solidFill>
                  <a:ea typeface="黑体" pitchFamily="49" charset="-122"/>
                </a:rPr>
                <a:t>  </a:t>
              </a:r>
              <a:r>
                <a:rPr lang="zh-CN" altLang="en-US" sz="2800" b="1">
                  <a:ea typeface="黑体" pitchFamily="49" charset="-122"/>
                </a:rPr>
                <a:t>端午节</a:t>
              </a:r>
            </a:p>
          </p:txBody>
        </p:sp>
        <p:sp>
          <p:nvSpPr>
            <p:cNvPr id="74783" name="Rectangle 39"/>
            <p:cNvSpPr>
              <a:spLocks noChangeArrowheads="1"/>
            </p:cNvSpPr>
            <p:nvPr/>
          </p:nvSpPr>
          <p:spPr bwMode="auto">
            <a:xfrm>
              <a:off x="2245" y="1118"/>
              <a:ext cx="1678" cy="409"/>
            </a:xfrm>
            <a:prstGeom prst="rect">
              <a:avLst/>
            </a:prstGeom>
            <a:noFill/>
            <a:ln w="9525">
              <a:noFill/>
              <a:miter lim="800000"/>
              <a:headEnd/>
              <a:tailEnd/>
            </a:ln>
          </p:spPr>
          <p:txBody>
            <a:bodyPr wrap="none" anchor="ctr"/>
            <a:lstStyle/>
            <a:p>
              <a:r>
                <a:rPr lang="zh-CN" altLang="en-US" sz="2800" b="1">
                  <a:ea typeface="黑体" pitchFamily="49" charset="-122"/>
                </a:rPr>
                <a:t>农历端午当日</a:t>
              </a:r>
            </a:p>
          </p:txBody>
        </p:sp>
        <p:sp>
          <p:nvSpPr>
            <p:cNvPr id="74784" name="Line 40"/>
            <p:cNvSpPr>
              <a:spLocks noChangeShapeType="1"/>
            </p:cNvSpPr>
            <p:nvPr/>
          </p:nvSpPr>
          <p:spPr bwMode="auto">
            <a:xfrm>
              <a:off x="1338" y="1533"/>
              <a:ext cx="3674" cy="0"/>
            </a:xfrm>
            <a:prstGeom prst="line">
              <a:avLst/>
            </a:prstGeom>
            <a:noFill/>
            <a:ln w="25400">
              <a:solidFill>
                <a:srgbClr val="C0C0C0"/>
              </a:solidFill>
              <a:round/>
              <a:headEnd/>
              <a:tailEnd/>
            </a:ln>
          </p:spPr>
          <p:txBody>
            <a:bodyPr/>
            <a:lstStyle/>
            <a:p>
              <a:endParaRPr lang="zh-CN" altLang="en-US"/>
            </a:p>
          </p:txBody>
        </p:sp>
        <p:sp>
          <p:nvSpPr>
            <p:cNvPr id="74785" name="Oval 41"/>
            <p:cNvSpPr>
              <a:spLocks noChangeArrowheads="1"/>
            </p:cNvSpPr>
            <p:nvPr/>
          </p:nvSpPr>
          <p:spPr bwMode="auto">
            <a:xfrm>
              <a:off x="567" y="1299"/>
              <a:ext cx="91" cy="91"/>
            </a:xfrm>
            <a:prstGeom prst="ellipse">
              <a:avLst/>
            </a:prstGeom>
            <a:solidFill>
              <a:srgbClr val="FF0000"/>
            </a:solidFill>
            <a:ln w="9525">
              <a:solidFill>
                <a:schemeClr val="tx1"/>
              </a:solidFill>
              <a:round/>
              <a:headEnd/>
              <a:tailEnd/>
            </a:ln>
          </p:spPr>
          <p:txBody>
            <a:bodyPr wrap="none" anchor="ctr"/>
            <a:lstStyle/>
            <a:p>
              <a:endParaRPr lang="zh-CN" altLang="en-US"/>
            </a:p>
          </p:txBody>
        </p:sp>
      </p:grpSp>
      <p:grpSp>
        <p:nvGrpSpPr>
          <p:cNvPr id="8" name="Group 42"/>
          <p:cNvGrpSpPr>
            <a:grpSpLocks/>
          </p:cNvGrpSpPr>
          <p:nvPr/>
        </p:nvGrpSpPr>
        <p:grpSpPr bwMode="auto">
          <a:xfrm>
            <a:off x="576263" y="5102225"/>
            <a:ext cx="7129462" cy="674688"/>
            <a:chOff x="521" y="1117"/>
            <a:chExt cx="4491" cy="425"/>
          </a:xfrm>
        </p:grpSpPr>
        <p:pic>
          <p:nvPicPr>
            <p:cNvPr id="74787" name="Picture 43" descr="1"/>
            <p:cNvPicPr>
              <a:picLocks noChangeAspect="1" noChangeArrowheads="1"/>
            </p:cNvPicPr>
            <p:nvPr/>
          </p:nvPicPr>
          <p:blipFill>
            <a:blip r:embed="rId3" cstate="print"/>
            <a:srcRect/>
            <a:stretch>
              <a:fillRect/>
            </a:stretch>
          </p:blipFill>
          <p:spPr bwMode="auto">
            <a:xfrm>
              <a:off x="1610" y="1117"/>
              <a:ext cx="390" cy="409"/>
            </a:xfrm>
            <a:prstGeom prst="rect">
              <a:avLst/>
            </a:prstGeom>
            <a:noFill/>
            <a:ln w="9525">
              <a:noFill/>
              <a:miter lim="800000"/>
              <a:headEnd/>
              <a:tailEnd/>
            </a:ln>
          </p:spPr>
        </p:pic>
        <p:sp>
          <p:nvSpPr>
            <p:cNvPr id="74788" name="Rectangle 44"/>
            <p:cNvSpPr>
              <a:spLocks noChangeArrowheads="1"/>
            </p:cNvSpPr>
            <p:nvPr/>
          </p:nvSpPr>
          <p:spPr bwMode="auto">
            <a:xfrm>
              <a:off x="521" y="1120"/>
              <a:ext cx="817" cy="422"/>
            </a:xfrm>
            <a:prstGeom prst="rect">
              <a:avLst/>
            </a:prstGeom>
            <a:solidFill>
              <a:srgbClr val="C0C0C0"/>
            </a:solidFill>
            <a:ln w="9525">
              <a:noFill/>
              <a:miter lim="800000"/>
              <a:headEnd/>
              <a:tailEnd/>
            </a:ln>
          </p:spPr>
          <p:txBody>
            <a:bodyPr wrap="none" anchor="ctr"/>
            <a:lstStyle/>
            <a:p>
              <a:pPr algn="ctr"/>
              <a:r>
                <a:rPr lang="en-US" altLang="zh-CN" sz="2800" b="1">
                  <a:solidFill>
                    <a:schemeClr val="bg1"/>
                  </a:solidFill>
                  <a:ea typeface="黑体" pitchFamily="49" charset="-122"/>
                </a:rPr>
                <a:t>  </a:t>
              </a:r>
              <a:r>
                <a:rPr lang="zh-CN" altLang="en-US" sz="2800" b="1">
                  <a:ea typeface="黑体" pitchFamily="49" charset="-122"/>
                </a:rPr>
                <a:t>中秋节</a:t>
              </a:r>
            </a:p>
          </p:txBody>
        </p:sp>
        <p:sp>
          <p:nvSpPr>
            <p:cNvPr id="74789" name="Rectangle 45"/>
            <p:cNvSpPr>
              <a:spLocks noChangeArrowheads="1"/>
            </p:cNvSpPr>
            <p:nvPr/>
          </p:nvSpPr>
          <p:spPr bwMode="auto">
            <a:xfrm>
              <a:off x="2245" y="1118"/>
              <a:ext cx="1678" cy="409"/>
            </a:xfrm>
            <a:prstGeom prst="rect">
              <a:avLst/>
            </a:prstGeom>
            <a:noFill/>
            <a:ln w="9525">
              <a:noFill/>
              <a:miter lim="800000"/>
              <a:headEnd/>
              <a:tailEnd/>
            </a:ln>
          </p:spPr>
          <p:txBody>
            <a:bodyPr wrap="none" anchor="ctr"/>
            <a:lstStyle/>
            <a:p>
              <a:r>
                <a:rPr lang="zh-CN" altLang="en-US" sz="2800" b="1">
                  <a:ea typeface="黑体" pitchFamily="49" charset="-122"/>
                </a:rPr>
                <a:t>农历中秋当日</a:t>
              </a:r>
            </a:p>
          </p:txBody>
        </p:sp>
        <p:sp>
          <p:nvSpPr>
            <p:cNvPr id="74790" name="Line 46"/>
            <p:cNvSpPr>
              <a:spLocks noChangeShapeType="1"/>
            </p:cNvSpPr>
            <p:nvPr/>
          </p:nvSpPr>
          <p:spPr bwMode="auto">
            <a:xfrm>
              <a:off x="1338" y="1533"/>
              <a:ext cx="3674" cy="0"/>
            </a:xfrm>
            <a:prstGeom prst="line">
              <a:avLst/>
            </a:prstGeom>
            <a:noFill/>
            <a:ln w="25400">
              <a:solidFill>
                <a:srgbClr val="C0C0C0"/>
              </a:solidFill>
              <a:round/>
              <a:headEnd/>
              <a:tailEnd/>
            </a:ln>
          </p:spPr>
          <p:txBody>
            <a:bodyPr/>
            <a:lstStyle/>
            <a:p>
              <a:endParaRPr lang="zh-CN" altLang="en-US"/>
            </a:p>
          </p:txBody>
        </p:sp>
        <p:sp>
          <p:nvSpPr>
            <p:cNvPr id="74791" name="Oval 47"/>
            <p:cNvSpPr>
              <a:spLocks noChangeArrowheads="1"/>
            </p:cNvSpPr>
            <p:nvPr/>
          </p:nvSpPr>
          <p:spPr bwMode="auto">
            <a:xfrm>
              <a:off x="567" y="1299"/>
              <a:ext cx="91" cy="91"/>
            </a:xfrm>
            <a:prstGeom prst="ellipse">
              <a:avLst/>
            </a:prstGeom>
            <a:solidFill>
              <a:srgbClr val="FF0000"/>
            </a:solidFill>
            <a:ln w="9525">
              <a:solidFill>
                <a:schemeClr val="tx1"/>
              </a:solidFill>
              <a:round/>
              <a:headEnd/>
              <a:tailEnd/>
            </a:ln>
          </p:spPr>
          <p:txBody>
            <a:bodyPr wrap="none" anchor="ctr"/>
            <a:lstStyle/>
            <a:p>
              <a:endParaRPr lang="zh-CN" altLang="en-US"/>
            </a:p>
          </p:txBody>
        </p:sp>
      </p:grpSp>
      <p:grpSp>
        <p:nvGrpSpPr>
          <p:cNvPr id="9" name="Group 48"/>
          <p:cNvGrpSpPr>
            <a:grpSpLocks/>
          </p:cNvGrpSpPr>
          <p:nvPr/>
        </p:nvGrpSpPr>
        <p:grpSpPr bwMode="auto">
          <a:xfrm>
            <a:off x="576263" y="5840413"/>
            <a:ext cx="7129462" cy="674687"/>
            <a:chOff x="521" y="1706"/>
            <a:chExt cx="4491" cy="425"/>
          </a:xfrm>
        </p:grpSpPr>
        <p:grpSp>
          <p:nvGrpSpPr>
            <p:cNvPr id="10" name="Group 49"/>
            <p:cNvGrpSpPr>
              <a:grpSpLocks/>
            </p:cNvGrpSpPr>
            <p:nvPr/>
          </p:nvGrpSpPr>
          <p:grpSpPr bwMode="auto">
            <a:xfrm>
              <a:off x="521" y="1706"/>
              <a:ext cx="4491" cy="425"/>
              <a:chOff x="521" y="1706"/>
              <a:chExt cx="4491" cy="425"/>
            </a:xfrm>
          </p:grpSpPr>
          <p:sp>
            <p:nvSpPr>
              <p:cNvPr id="74794" name="Rectangle 50"/>
              <p:cNvSpPr>
                <a:spLocks noChangeArrowheads="1"/>
              </p:cNvSpPr>
              <p:nvPr/>
            </p:nvSpPr>
            <p:spPr bwMode="auto">
              <a:xfrm>
                <a:off x="521" y="1709"/>
                <a:ext cx="817" cy="422"/>
              </a:xfrm>
              <a:prstGeom prst="rect">
                <a:avLst/>
              </a:prstGeom>
              <a:solidFill>
                <a:srgbClr val="C0C0C0"/>
              </a:solidFill>
              <a:ln w="9525">
                <a:noFill/>
                <a:miter lim="800000"/>
                <a:headEnd/>
                <a:tailEnd/>
              </a:ln>
            </p:spPr>
            <p:txBody>
              <a:bodyPr wrap="none" anchor="ctr"/>
              <a:lstStyle/>
              <a:p>
                <a:pPr algn="ctr"/>
                <a:r>
                  <a:rPr lang="en-US" altLang="zh-CN" sz="2800" b="1">
                    <a:solidFill>
                      <a:schemeClr val="bg1"/>
                    </a:solidFill>
                    <a:ea typeface="黑体" pitchFamily="49" charset="-122"/>
                  </a:rPr>
                  <a:t>  </a:t>
                </a:r>
                <a:r>
                  <a:rPr lang="zh-CN" altLang="en-US" sz="2800" b="1">
                    <a:ea typeface="黑体" pitchFamily="49" charset="-122"/>
                  </a:rPr>
                  <a:t>国庆节</a:t>
                </a:r>
              </a:p>
            </p:txBody>
          </p:sp>
          <p:sp>
            <p:nvSpPr>
              <p:cNvPr id="74795" name="Rectangle 51"/>
              <p:cNvSpPr>
                <a:spLocks noChangeArrowheads="1"/>
              </p:cNvSpPr>
              <p:nvPr/>
            </p:nvSpPr>
            <p:spPr bwMode="auto">
              <a:xfrm>
                <a:off x="2245" y="1707"/>
                <a:ext cx="1678" cy="409"/>
              </a:xfrm>
              <a:prstGeom prst="rect">
                <a:avLst/>
              </a:prstGeom>
              <a:noFill/>
              <a:ln w="9525">
                <a:noFill/>
                <a:miter lim="800000"/>
                <a:headEnd/>
                <a:tailEnd/>
              </a:ln>
            </p:spPr>
            <p:txBody>
              <a:bodyPr wrap="none" anchor="ctr"/>
              <a:lstStyle/>
              <a:p>
                <a:r>
                  <a:rPr lang="en-US" altLang="zh-CN" sz="2800" b="1">
                    <a:ea typeface="黑体" pitchFamily="49" charset="-122"/>
                  </a:rPr>
                  <a:t>10</a:t>
                </a:r>
                <a:r>
                  <a:rPr lang="zh-CN" altLang="en-US" sz="2800" b="1">
                    <a:ea typeface="黑体" pitchFamily="49" charset="-122"/>
                  </a:rPr>
                  <a:t>月</a:t>
                </a:r>
                <a:r>
                  <a:rPr lang="en-US" altLang="zh-CN" sz="2800" b="1">
                    <a:ea typeface="黑体" pitchFamily="49" charset="-122"/>
                  </a:rPr>
                  <a:t>1</a:t>
                </a:r>
                <a:r>
                  <a:rPr lang="zh-CN" altLang="en-US" sz="2800" b="1">
                    <a:ea typeface="黑体" pitchFamily="49" charset="-122"/>
                  </a:rPr>
                  <a:t>日、</a:t>
                </a:r>
                <a:r>
                  <a:rPr lang="en-US" altLang="zh-CN" sz="2800" b="1">
                    <a:ea typeface="黑体" pitchFamily="49" charset="-122"/>
                  </a:rPr>
                  <a:t>2</a:t>
                </a:r>
                <a:r>
                  <a:rPr lang="zh-CN" altLang="en-US" sz="2800" b="1">
                    <a:ea typeface="黑体" pitchFamily="49" charset="-122"/>
                  </a:rPr>
                  <a:t>日、</a:t>
                </a:r>
                <a:r>
                  <a:rPr lang="en-US" altLang="zh-CN" sz="2800" b="1">
                    <a:ea typeface="黑体" pitchFamily="49" charset="-122"/>
                  </a:rPr>
                  <a:t>3</a:t>
                </a:r>
                <a:r>
                  <a:rPr lang="zh-CN" altLang="en-US" sz="2800" b="1">
                    <a:ea typeface="黑体" pitchFamily="49" charset="-122"/>
                  </a:rPr>
                  <a:t>日</a:t>
                </a:r>
              </a:p>
            </p:txBody>
          </p:sp>
          <p:sp>
            <p:nvSpPr>
              <p:cNvPr id="74796" name="Line 52"/>
              <p:cNvSpPr>
                <a:spLocks noChangeShapeType="1"/>
              </p:cNvSpPr>
              <p:nvPr/>
            </p:nvSpPr>
            <p:spPr bwMode="auto">
              <a:xfrm>
                <a:off x="1338" y="2122"/>
                <a:ext cx="3674" cy="0"/>
              </a:xfrm>
              <a:prstGeom prst="line">
                <a:avLst/>
              </a:prstGeom>
              <a:noFill/>
              <a:ln w="25400">
                <a:solidFill>
                  <a:srgbClr val="C0C0C0"/>
                </a:solidFill>
                <a:round/>
                <a:headEnd/>
                <a:tailEnd/>
              </a:ln>
            </p:spPr>
            <p:txBody>
              <a:bodyPr/>
              <a:lstStyle/>
              <a:p>
                <a:endParaRPr lang="zh-CN" altLang="en-US"/>
              </a:p>
            </p:txBody>
          </p:sp>
          <p:pic>
            <p:nvPicPr>
              <p:cNvPr id="74797" name="Picture 53" descr="3"/>
              <p:cNvPicPr>
                <a:picLocks noChangeAspect="1" noChangeArrowheads="1"/>
              </p:cNvPicPr>
              <p:nvPr/>
            </p:nvPicPr>
            <p:blipFill>
              <a:blip r:embed="rId4" cstate="print"/>
              <a:srcRect/>
              <a:stretch>
                <a:fillRect/>
              </a:stretch>
            </p:blipFill>
            <p:spPr bwMode="auto">
              <a:xfrm>
                <a:off x="1610" y="1706"/>
                <a:ext cx="383" cy="409"/>
              </a:xfrm>
              <a:prstGeom prst="rect">
                <a:avLst/>
              </a:prstGeom>
              <a:noFill/>
              <a:ln w="9525">
                <a:noFill/>
                <a:miter lim="800000"/>
                <a:headEnd/>
                <a:tailEnd/>
              </a:ln>
            </p:spPr>
          </p:pic>
        </p:grpSp>
        <p:sp>
          <p:nvSpPr>
            <p:cNvPr id="74798" name="Oval 54"/>
            <p:cNvSpPr>
              <a:spLocks noChangeArrowheads="1"/>
            </p:cNvSpPr>
            <p:nvPr/>
          </p:nvSpPr>
          <p:spPr bwMode="auto">
            <a:xfrm>
              <a:off x="567" y="1888"/>
              <a:ext cx="91" cy="91"/>
            </a:xfrm>
            <a:prstGeom prst="ellipse">
              <a:avLst/>
            </a:prstGeom>
            <a:solidFill>
              <a:srgbClr val="FF0000"/>
            </a:solidFill>
            <a:ln w="9525">
              <a:solidFill>
                <a:schemeClr val="tx1"/>
              </a:solidFill>
              <a:round/>
              <a:headEnd/>
              <a:tailEnd/>
            </a:ln>
          </p:spPr>
          <p:txBody>
            <a:bodyPr wrap="none" anchor="ctr"/>
            <a:lstStyle/>
            <a:p>
              <a:endParaRPr lang="zh-CN" altLang="en-US"/>
            </a:p>
          </p:txBody>
        </p:sp>
      </p:grpSp>
      <p:sp>
        <p:nvSpPr>
          <p:cNvPr id="50" name="Rectangle 1"/>
          <p:cNvSpPr>
            <a:spLocks noChangeArrowheads="1"/>
          </p:cNvSpPr>
          <p:nvPr/>
        </p:nvSpPr>
        <p:spPr bwMode="auto">
          <a:xfrm>
            <a:off x="127000" y="584200"/>
            <a:ext cx="2355850" cy="477838"/>
          </a:xfrm>
          <a:prstGeom prst="rect">
            <a:avLst/>
          </a:prstGeom>
          <a:noFill/>
          <a:ln w="9525">
            <a:noFill/>
            <a:miter lim="800000"/>
          </a:ln>
        </p:spPr>
        <p:txBody>
          <a:bodyPr anchor="ctr">
            <a:spAutoFit/>
          </a:bodyPr>
          <a:lstStyle/>
          <a:p>
            <a:pPr indent="355600" eaLnBrk="0" hangingPunct="0">
              <a:defRPr/>
            </a:pPr>
            <a:r>
              <a:rPr lang="zh-CN" altLang="en-US" sz="2500" b="1" dirty="0">
                <a:latin typeface="+mn-ea"/>
                <a:ea typeface="+mn-ea"/>
                <a:cs typeface="Times New Roman" panose="02020603050405020304" pitchFamily="18" charset="0"/>
              </a:rPr>
              <a:t>法定节假日</a:t>
            </a:r>
          </a:p>
        </p:txBody>
      </p:sp>
      <p:sp>
        <p:nvSpPr>
          <p:cNvPr id="74800" name="Rectangle 2"/>
          <p:cNvSpPr>
            <a:spLocks noGrp="1" noChangeArrowheads="1"/>
          </p:cNvSpPr>
          <p:nvPr>
            <p:ph type="title"/>
          </p:nvPr>
        </p:nvSpPr>
        <p:spPr bwMode="auto">
          <a:xfrm>
            <a:off x="393700" y="184150"/>
            <a:ext cx="8229600" cy="5762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sz="2500" b="1" dirty="0" smtClean="0"/>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p:txBody>
          <a:bodyPr/>
          <a:lstStyle/>
          <a:p>
            <a:r>
              <a:rPr lang="en-US" altLang="zh-CN" dirty="0" smtClean="0"/>
              <a:t> </a:t>
            </a:r>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a:p>
        </p:txBody>
      </p:sp>
      <p:grpSp>
        <p:nvGrpSpPr>
          <p:cNvPr id="4" name="Group 6"/>
          <p:cNvGrpSpPr>
            <a:grpSpLocks/>
          </p:cNvGrpSpPr>
          <p:nvPr/>
        </p:nvGrpSpPr>
        <p:grpSpPr bwMode="auto">
          <a:xfrm>
            <a:off x="1187624" y="1556792"/>
            <a:ext cx="762000" cy="665163"/>
            <a:chOff x="1110" y="2656"/>
            <a:chExt cx="1549" cy="1351"/>
          </a:xfrm>
        </p:grpSpPr>
        <p:sp>
          <p:nvSpPr>
            <p:cNvPr id="5" name="AutoShape 7"/>
            <p:cNvSpPr>
              <a:spLocks noChangeArrowheads="1"/>
            </p:cNvSpPr>
            <p:nvPr/>
          </p:nvSpPr>
          <p:spPr bwMode="auto">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p>
          </p:txBody>
        </p:sp>
        <p:sp>
          <p:nvSpPr>
            <p:cNvPr id="6" name="AutoShape 8"/>
            <p:cNvSpPr>
              <a:spLocks noChangeArrowheads="1"/>
            </p:cNvSpPr>
            <p:nvPr/>
          </p:nvSpPr>
          <p:spPr bwMode="auto">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p>
          </p:txBody>
        </p:sp>
        <p:sp>
          <p:nvSpPr>
            <p:cNvPr id="7" name="AutoShape 9"/>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ln>
            <a:effectLst/>
          </p:spPr>
          <p:txBody>
            <a:bodyPr wrap="none" anchor="ctr"/>
            <a:lstStyle/>
            <a:p>
              <a:pPr>
                <a:buFontTx/>
                <a:buNone/>
                <a:defRPr/>
              </a:pPr>
              <a:endParaRPr lang="zh-CN" altLang="en-US"/>
            </a:p>
          </p:txBody>
        </p:sp>
      </p:grpSp>
      <p:sp>
        <p:nvSpPr>
          <p:cNvPr id="8" name="Line 10"/>
          <p:cNvSpPr>
            <a:spLocks noChangeShapeType="1"/>
          </p:cNvSpPr>
          <p:nvPr/>
        </p:nvSpPr>
        <p:spPr bwMode="auto">
          <a:xfrm>
            <a:off x="1814513" y="2165350"/>
            <a:ext cx="5086350" cy="0"/>
          </a:xfrm>
          <a:prstGeom prst="line">
            <a:avLst/>
          </a:prstGeom>
          <a:noFill/>
          <a:ln w="25400">
            <a:solidFill>
              <a:schemeClr val="tx2"/>
            </a:solidFill>
            <a:prstDash val="sysDot"/>
            <a:round/>
            <a:headEnd/>
            <a:tailEnd type="oval" w="med" len="med"/>
          </a:ln>
        </p:spPr>
        <p:txBody>
          <a:bodyPr/>
          <a:lstStyle/>
          <a:p>
            <a:endParaRPr lang="zh-CN" altLang="en-US"/>
          </a:p>
        </p:txBody>
      </p:sp>
      <p:sp>
        <p:nvSpPr>
          <p:cNvPr id="9" name="Text Box 11"/>
          <p:cNvSpPr txBox="1">
            <a:spLocks noChangeArrowheads="1"/>
          </p:cNvSpPr>
          <p:nvPr/>
        </p:nvSpPr>
        <p:spPr bwMode="auto">
          <a:xfrm>
            <a:off x="1401763" y="1654175"/>
            <a:ext cx="354012" cy="457200"/>
          </a:xfrm>
          <a:prstGeom prst="rect">
            <a:avLst/>
          </a:prstGeom>
          <a:noFill/>
          <a:ln w="9525">
            <a:noFill/>
            <a:miter lim="800000"/>
            <a:headEnd/>
            <a:tailEnd/>
          </a:ln>
        </p:spPr>
        <p:txBody>
          <a:bodyPr wrap="none">
            <a:spAutoFit/>
          </a:bodyPr>
          <a:lstStyle/>
          <a:p>
            <a:pPr algn="ctr"/>
            <a:r>
              <a:rPr lang="en-US" altLang="zh-CN" sz="2400" b="1" dirty="0">
                <a:solidFill>
                  <a:srgbClr val="FFFFFF"/>
                </a:solidFill>
              </a:rPr>
              <a:t>1</a:t>
            </a:r>
          </a:p>
        </p:txBody>
      </p:sp>
      <p:sp>
        <p:nvSpPr>
          <p:cNvPr id="10" name="Text Box 12"/>
          <p:cNvSpPr txBox="1">
            <a:spLocks noChangeArrowheads="1"/>
          </p:cNvSpPr>
          <p:nvPr/>
        </p:nvSpPr>
        <p:spPr bwMode="auto">
          <a:xfrm>
            <a:off x="1997075" y="4051300"/>
            <a:ext cx="5480050" cy="615950"/>
          </a:xfrm>
          <a:prstGeom prst="rect">
            <a:avLst/>
          </a:prstGeom>
          <a:noFill/>
          <a:ln w="9525">
            <a:noFill/>
            <a:miter lim="800000"/>
            <a:headEnd/>
            <a:tailEnd/>
          </a:ln>
        </p:spPr>
        <p:txBody>
          <a:bodyPr>
            <a:spAutoFit/>
          </a:bodyPr>
          <a:lstStyle/>
          <a:p>
            <a:pPr>
              <a:spcBef>
                <a:spcPct val="55000"/>
              </a:spcBef>
            </a:pPr>
            <a:r>
              <a:rPr lang="zh-CN" altLang="en-US" sz="3400" b="1" dirty="0">
                <a:latin typeface="宋体" pitchFamily="2" charset="-122"/>
              </a:rPr>
              <a:t>第三部分 福利制度</a:t>
            </a:r>
            <a:endParaRPr lang="zh-CN" altLang="en-US" sz="3400" dirty="0">
              <a:latin typeface="宋体" pitchFamily="2" charset="-122"/>
            </a:endParaRPr>
          </a:p>
        </p:txBody>
      </p:sp>
      <p:grpSp>
        <p:nvGrpSpPr>
          <p:cNvPr id="11" name="Group 13"/>
          <p:cNvGrpSpPr>
            <a:grpSpLocks/>
          </p:cNvGrpSpPr>
          <p:nvPr/>
        </p:nvGrpSpPr>
        <p:grpSpPr bwMode="auto">
          <a:xfrm>
            <a:off x="1187450" y="2763838"/>
            <a:ext cx="762000" cy="665162"/>
            <a:chOff x="1110" y="2656"/>
            <a:chExt cx="1549" cy="1351"/>
          </a:xfrm>
        </p:grpSpPr>
        <p:sp>
          <p:nvSpPr>
            <p:cNvPr id="12" name="AutoShape 14"/>
            <p:cNvSpPr>
              <a:spLocks noChangeArrowheads="1"/>
            </p:cNvSpPr>
            <p:nvPr/>
          </p:nvSpPr>
          <p:spPr bwMode="auto">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p>
          </p:txBody>
        </p:sp>
        <p:sp>
          <p:nvSpPr>
            <p:cNvPr id="13" name="AutoShape 15"/>
            <p:cNvSpPr>
              <a:spLocks noChangeArrowheads="1"/>
            </p:cNvSpPr>
            <p:nvPr/>
          </p:nvSpPr>
          <p:spPr bwMode="auto">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p>
          </p:txBody>
        </p:sp>
        <p:sp>
          <p:nvSpPr>
            <p:cNvPr id="14" name="AutoShape 1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ln>
            <a:effectLst/>
          </p:spPr>
          <p:txBody>
            <a:bodyPr wrap="none" anchor="ctr"/>
            <a:lstStyle/>
            <a:p>
              <a:pPr>
                <a:buFontTx/>
                <a:buNone/>
                <a:defRPr/>
              </a:pPr>
              <a:endParaRPr lang="zh-CN" altLang="en-US"/>
            </a:p>
          </p:txBody>
        </p:sp>
      </p:grpSp>
      <p:sp>
        <p:nvSpPr>
          <p:cNvPr id="15" name="Line 17"/>
          <p:cNvSpPr>
            <a:spLocks noChangeShapeType="1"/>
          </p:cNvSpPr>
          <p:nvPr/>
        </p:nvSpPr>
        <p:spPr bwMode="auto">
          <a:xfrm>
            <a:off x="1797050" y="3340100"/>
            <a:ext cx="5086350" cy="0"/>
          </a:xfrm>
          <a:prstGeom prst="line">
            <a:avLst/>
          </a:prstGeom>
          <a:noFill/>
          <a:ln w="25400">
            <a:solidFill>
              <a:schemeClr val="tx2"/>
            </a:solidFill>
            <a:prstDash val="sysDot"/>
            <a:round/>
            <a:headEnd/>
            <a:tailEnd type="oval" w="med" len="med"/>
          </a:ln>
        </p:spPr>
        <p:txBody>
          <a:bodyPr/>
          <a:lstStyle/>
          <a:p>
            <a:endParaRPr lang="zh-CN" altLang="en-US"/>
          </a:p>
        </p:txBody>
      </p:sp>
      <p:sp>
        <p:nvSpPr>
          <p:cNvPr id="16" name="Text Box 18"/>
          <p:cNvSpPr txBox="1">
            <a:spLocks noChangeArrowheads="1"/>
          </p:cNvSpPr>
          <p:nvPr/>
        </p:nvSpPr>
        <p:spPr bwMode="auto">
          <a:xfrm>
            <a:off x="1384300" y="2862263"/>
            <a:ext cx="354013" cy="457200"/>
          </a:xfrm>
          <a:prstGeom prst="rect">
            <a:avLst/>
          </a:prstGeom>
          <a:noFill/>
          <a:ln w="9525">
            <a:noFill/>
            <a:miter lim="800000"/>
            <a:headEnd/>
            <a:tailEnd/>
          </a:ln>
        </p:spPr>
        <p:txBody>
          <a:bodyPr wrap="none">
            <a:spAutoFit/>
          </a:bodyPr>
          <a:lstStyle/>
          <a:p>
            <a:pPr algn="ctr"/>
            <a:r>
              <a:rPr lang="en-US" altLang="zh-CN" sz="2400" b="1" dirty="0">
                <a:solidFill>
                  <a:srgbClr val="FFFFFF"/>
                </a:solidFill>
              </a:rPr>
              <a:t>2</a:t>
            </a:r>
          </a:p>
        </p:txBody>
      </p:sp>
      <p:sp>
        <p:nvSpPr>
          <p:cNvPr id="17" name="Text Box 23"/>
          <p:cNvSpPr txBox="1">
            <a:spLocks noChangeArrowheads="1"/>
          </p:cNvSpPr>
          <p:nvPr/>
        </p:nvSpPr>
        <p:spPr bwMode="auto">
          <a:xfrm>
            <a:off x="1390650" y="3387725"/>
            <a:ext cx="354013" cy="457200"/>
          </a:xfrm>
          <a:prstGeom prst="rect">
            <a:avLst/>
          </a:prstGeom>
          <a:noFill/>
          <a:ln w="9525">
            <a:noFill/>
            <a:miter lim="800000"/>
            <a:headEnd/>
            <a:tailEnd/>
          </a:ln>
        </p:spPr>
        <p:txBody>
          <a:bodyPr wrap="none">
            <a:spAutoFit/>
          </a:bodyPr>
          <a:lstStyle/>
          <a:p>
            <a:pPr algn="ctr"/>
            <a:r>
              <a:rPr lang="en-US" altLang="zh-CN" sz="2400" b="1">
                <a:solidFill>
                  <a:srgbClr val="FFFFFF"/>
                </a:solidFill>
              </a:rPr>
              <a:t>3</a:t>
            </a:r>
          </a:p>
        </p:txBody>
      </p:sp>
      <p:sp>
        <p:nvSpPr>
          <p:cNvPr id="18" name="Text Box 24"/>
          <p:cNvSpPr txBox="1">
            <a:spLocks noChangeArrowheads="1"/>
          </p:cNvSpPr>
          <p:nvPr/>
        </p:nvSpPr>
        <p:spPr bwMode="auto">
          <a:xfrm>
            <a:off x="2003425" y="2717800"/>
            <a:ext cx="4879975" cy="615950"/>
          </a:xfrm>
          <a:prstGeom prst="rect">
            <a:avLst/>
          </a:prstGeom>
          <a:noFill/>
          <a:ln w="9525">
            <a:noFill/>
            <a:miter lim="800000"/>
            <a:headEnd/>
            <a:tailEnd/>
          </a:ln>
        </p:spPr>
        <p:txBody>
          <a:bodyPr>
            <a:spAutoFit/>
          </a:bodyPr>
          <a:lstStyle/>
          <a:p>
            <a:r>
              <a:rPr lang="zh-CN" altLang="en-US" sz="3400" b="1" dirty="0">
                <a:latin typeface="宋体" pitchFamily="2" charset="-122"/>
              </a:rPr>
              <a:t>第二部分 企业文化</a:t>
            </a:r>
            <a:endParaRPr lang="zh-CN" altLang="en-US" sz="3400" dirty="0">
              <a:latin typeface="宋体" pitchFamily="2" charset="-122"/>
            </a:endParaRPr>
          </a:p>
        </p:txBody>
      </p:sp>
      <p:grpSp>
        <p:nvGrpSpPr>
          <p:cNvPr id="19" name="Group 27"/>
          <p:cNvGrpSpPr>
            <a:grpSpLocks/>
          </p:cNvGrpSpPr>
          <p:nvPr/>
        </p:nvGrpSpPr>
        <p:grpSpPr bwMode="auto">
          <a:xfrm>
            <a:off x="1211263" y="4141788"/>
            <a:ext cx="762000" cy="665162"/>
            <a:chOff x="1110" y="2656"/>
            <a:chExt cx="1549" cy="1351"/>
          </a:xfrm>
        </p:grpSpPr>
        <p:sp>
          <p:nvSpPr>
            <p:cNvPr id="20" name="AutoShape 28"/>
            <p:cNvSpPr>
              <a:spLocks noChangeArrowheads="1"/>
            </p:cNvSpPr>
            <p:nvPr/>
          </p:nvSpPr>
          <p:spPr bwMode="auto">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p>
          </p:txBody>
        </p:sp>
        <p:sp>
          <p:nvSpPr>
            <p:cNvPr id="21" name="AutoShape 29"/>
            <p:cNvSpPr>
              <a:spLocks noChangeArrowheads="1"/>
            </p:cNvSpPr>
            <p:nvPr/>
          </p:nvSpPr>
          <p:spPr bwMode="auto">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p>
          </p:txBody>
        </p:sp>
        <p:sp>
          <p:nvSpPr>
            <p:cNvPr id="22" name="AutoShape 3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ln>
            <a:effectLst/>
          </p:spPr>
          <p:txBody>
            <a:bodyPr wrap="none" anchor="ctr"/>
            <a:lstStyle/>
            <a:p>
              <a:pPr>
                <a:buFontTx/>
                <a:buNone/>
                <a:defRPr/>
              </a:pPr>
              <a:endParaRPr lang="zh-CN" altLang="en-US"/>
            </a:p>
          </p:txBody>
        </p:sp>
      </p:grpSp>
      <p:sp>
        <p:nvSpPr>
          <p:cNvPr id="23" name="Text Box 31"/>
          <p:cNvSpPr txBox="1">
            <a:spLocks noChangeArrowheads="1"/>
          </p:cNvSpPr>
          <p:nvPr/>
        </p:nvSpPr>
        <p:spPr bwMode="auto">
          <a:xfrm>
            <a:off x="1408113" y="4240213"/>
            <a:ext cx="354012" cy="457200"/>
          </a:xfrm>
          <a:prstGeom prst="rect">
            <a:avLst/>
          </a:prstGeom>
          <a:noFill/>
          <a:ln w="9525">
            <a:noFill/>
            <a:miter lim="800000"/>
            <a:headEnd/>
            <a:tailEnd/>
          </a:ln>
        </p:spPr>
        <p:txBody>
          <a:bodyPr wrap="none">
            <a:spAutoFit/>
          </a:bodyPr>
          <a:lstStyle/>
          <a:p>
            <a:pPr algn="ctr"/>
            <a:r>
              <a:rPr lang="en-US" altLang="zh-CN" sz="2400" b="1" dirty="0">
                <a:solidFill>
                  <a:srgbClr val="FFFFFF"/>
                </a:solidFill>
              </a:rPr>
              <a:t>3</a:t>
            </a:r>
          </a:p>
        </p:txBody>
      </p:sp>
      <p:sp>
        <p:nvSpPr>
          <p:cNvPr id="24" name="Line 32"/>
          <p:cNvSpPr>
            <a:spLocks noChangeShapeType="1"/>
          </p:cNvSpPr>
          <p:nvPr/>
        </p:nvSpPr>
        <p:spPr bwMode="auto">
          <a:xfrm>
            <a:off x="1907704" y="4725144"/>
            <a:ext cx="5086350" cy="0"/>
          </a:xfrm>
          <a:prstGeom prst="line">
            <a:avLst/>
          </a:prstGeom>
          <a:noFill/>
          <a:ln w="25400">
            <a:solidFill>
              <a:schemeClr val="tx2"/>
            </a:solidFill>
            <a:prstDash val="sysDot"/>
            <a:round/>
            <a:headEnd/>
            <a:tailEnd type="oval" w="med" len="med"/>
          </a:ln>
        </p:spPr>
        <p:txBody>
          <a:bodyPr/>
          <a:lstStyle/>
          <a:p>
            <a:endParaRPr lang="zh-CN" altLang="en-US"/>
          </a:p>
        </p:txBody>
      </p:sp>
      <p:sp>
        <p:nvSpPr>
          <p:cNvPr id="25" name="Text Box 33"/>
          <p:cNvSpPr txBox="1">
            <a:spLocks noChangeArrowheads="1"/>
          </p:cNvSpPr>
          <p:nvPr/>
        </p:nvSpPr>
        <p:spPr bwMode="auto">
          <a:xfrm>
            <a:off x="1997075" y="1517650"/>
            <a:ext cx="4902200" cy="615950"/>
          </a:xfrm>
          <a:prstGeom prst="rect">
            <a:avLst/>
          </a:prstGeom>
          <a:noFill/>
          <a:ln w="9525">
            <a:noFill/>
            <a:miter lim="800000"/>
            <a:headEnd/>
            <a:tailEnd/>
          </a:ln>
        </p:spPr>
        <p:txBody>
          <a:bodyPr>
            <a:spAutoFit/>
          </a:bodyPr>
          <a:lstStyle/>
          <a:p>
            <a:r>
              <a:rPr lang="zh-CN" altLang="en-US" sz="3400" b="1" dirty="0">
                <a:latin typeface="宋体" pitchFamily="2" charset="-122"/>
              </a:rPr>
              <a:t>第一部分 公司简介</a:t>
            </a:r>
            <a:endParaRPr lang="zh-CN" altLang="en-US" sz="3400" dirty="0">
              <a:latin typeface="宋体" pitchFamily="2" charset="-122"/>
            </a:endParaRPr>
          </a:p>
        </p:txBody>
      </p:sp>
      <p:sp>
        <p:nvSpPr>
          <p:cNvPr id="27" name="Rectangle 2"/>
          <p:cNvSpPr txBox="1">
            <a:spLocks noChangeArrowheads="1"/>
          </p:cNvSpPr>
          <p:nvPr/>
        </p:nvSpPr>
        <p:spPr bwMode="auto">
          <a:xfrm>
            <a:off x="1331640" y="404664"/>
            <a:ext cx="5670550" cy="833438"/>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4400" b="0" i="0" u="none" strike="noStrike" kern="1200" cap="none" spc="0" normalizeH="0" baseline="0" noProof="0" dirty="0" smtClean="0">
                <a:ln>
                  <a:noFill/>
                </a:ln>
                <a:solidFill>
                  <a:schemeClr val="tx1"/>
                </a:solidFill>
                <a:effectLst/>
                <a:uLnTx/>
                <a:uFillTx/>
                <a:latin typeface="+mj-lt"/>
                <a:ea typeface="仿宋_GB2312"/>
                <a:cs typeface="仿宋_GB2312"/>
              </a:rPr>
              <a:t>  </a:t>
            </a:r>
          </a:p>
        </p:txBody>
      </p:sp>
      <p:sp>
        <p:nvSpPr>
          <p:cNvPr id="34" name="Line 32"/>
          <p:cNvSpPr>
            <a:spLocks noChangeShapeType="1"/>
          </p:cNvSpPr>
          <p:nvPr/>
        </p:nvSpPr>
        <p:spPr bwMode="auto">
          <a:xfrm>
            <a:off x="1907704" y="5661248"/>
            <a:ext cx="5086350" cy="0"/>
          </a:xfrm>
          <a:prstGeom prst="line">
            <a:avLst/>
          </a:prstGeom>
          <a:noFill/>
          <a:ln w="25400">
            <a:solidFill>
              <a:schemeClr val="tx2"/>
            </a:solidFill>
            <a:prstDash val="sysDot"/>
            <a:round/>
            <a:headEnd/>
            <a:tailEnd type="oval" w="med" len="med"/>
          </a:ln>
        </p:spPr>
        <p:txBody>
          <a:bodyPr/>
          <a:lstStyle/>
          <a:p>
            <a:endParaRPr lang="zh-CN" altLang="en-US"/>
          </a:p>
        </p:txBody>
      </p:sp>
      <p:grpSp>
        <p:nvGrpSpPr>
          <p:cNvPr id="36" name="Group 6"/>
          <p:cNvGrpSpPr>
            <a:grpSpLocks/>
          </p:cNvGrpSpPr>
          <p:nvPr/>
        </p:nvGrpSpPr>
        <p:grpSpPr bwMode="auto">
          <a:xfrm>
            <a:off x="1187624" y="5157192"/>
            <a:ext cx="762000" cy="665163"/>
            <a:chOff x="1110" y="2656"/>
            <a:chExt cx="1549" cy="1351"/>
          </a:xfrm>
        </p:grpSpPr>
        <p:sp>
          <p:nvSpPr>
            <p:cNvPr id="37" name="AutoShape 7"/>
            <p:cNvSpPr>
              <a:spLocks noChangeArrowheads="1"/>
            </p:cNvSpPr>
            <p:nvPr/>
          </p:nvSpPr>
          <p:spPr bwMode="auto">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p>
          </p:txBody>
        </p:sp>
        <p:sp>
          <p:nvSpPr>
            <p:cNvPr id="38" name="AutoShape 8"/>
            <p:cNvSpPr>
              <a:spLocks noChangeArrowheads="1"/>
            </p:cNvSpPr>
            <p:nvPr/>
          </p:nvSpPr>
          <p:spPr bwMode="auto">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p>
          </p:txBody>
        </p:sp>
        <p:sp>
          <p:nvSpPr>
            <p:cNvPr id="39" name="AutoShape 9"/>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ln>
            <a:effectLst/>
          </p:spPr>
          <p:txBody>
            <a:bodyPr wrap="none" anchor="ctr"/>
            <a:lstStyle/>
            <a:p>
              <a:pPr>
                <a:buFontTx/>
                <a:buNone/>
                <a:defRPr/>
              </a:pPr>
              <a:r>
                <a:rPr lang="en-US" altLang="zh-CN" dirty="0" smtClean="0">
                  <a:solidFill>
                    <a:schemeClr val="bg1"/>
                  </a:solidFill>
                </a:rPr>
                <a:t>4</a:t>
              </a:r>
              <a:endParaRPr lang="zh-CN" altLang="en-US" dirty="0">
                <a:solidFill>
                  <a:schemeClr val="bg1"/>
                </a:solidFill>
              </a:endParaRPr>
            </a:p>
          </p:txBody>
        </p:sp>
      </p:grpSp>
      <p:sp>
        <p:nvSpPr>
          <p:cNvPr id="41" name="Text Box 12"/>
          <p:cNvSpPr txBox="1">
            <a:spLocks noChangeArrowheads="1"/>
          </p:cNvSpPr>
          <p:nvPr/>
        </p:nvSpPr>
        <p:spPr bwMode="auto">
          <a:xfrm>
            <a:off x="1907704" y="4941168"/>
            <a:ext cx="5480050" cy="615553"/>
          </a:xfrm>
          <a:prstGeom prst="rect">
            <a:avLst/>
          </a:prstGeom>
          <a:noFill/>
          <a:ln w="9525">
            <a:noFill/>
            <a:miter lim="800000"/>
            <a:headEnd/>
            <a:tailEnd/>
          </a:ln>
        </p:spPr>
        <p:txBody>
          <a:bodyPr wrap="square">
            <a:spAutoFit/>
          </a:bodyPr>
          <a:lstStyle/>
          <a:p>
            <a:pPr>
              <a:spcBef>
                <a:spcPct val="55000"/>
              </a:spcBef>
            </a:pPr>
            <a:r>
              <a:rPr lang="zh-CN" altLang="en-US" sz="3400" b="1" dirty="0" smtClean="0">
                <a:latin typeface="宋体" pitchFamily="2" charset="-122"/>
              </a:rPr>
              <a:t> 第四部分 信息技术研究院</a:t>
            </a:r>
            <a:endParaRPr lang="zh-CN" altLang="en-US" sz="3400" b="1" dirty="0">
              <a:latin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1"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grpId="1"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1"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par>
                                <p:cTn id="23" presetID="22" presetClass="entr" presetSubtype="4" fill="hold" grpId="1"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00"/>
                                        <p:tgtEl>
                                          <p:spTgt spid="17"/>
                                        </p:tgtEl>
                                      </p:cBhvr>
                                    </p:animEffect>
                                  </p:childTnLst>
                                </p:cTn>
                              </p:par>
                              <p:par>
                                <p:cTn id="26" presetID="22" presetClass="entr" presetSubtype="4" fill="hold" grpId="1"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down)">
                                      <p:cBhvr>
                                        <p:cTn id="28" dur="500"/>
                                        <p:tgtEl>
                                          <p:spTgt spid="23"/>
                                        </p:tgtEl>
                                      </p:cBhvr>
                                    </p:animEffect>
                                  </p:childTnLst>
                                </p:cTn>
                              </p:par>
                              <p:par>
                                <p:cTn id="29" presetID="22" presetClass="entr" presetSubtype="4" fill="hold" grpId="1"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down)">
                                      <p:cBhvr>
                                        <p:cTn id="34" dur="500"/>
                                        <p:tgtEl>
                                          <p:spTgt spid="24"/>
                                        </p:tgtEl>
                                      </p:cBhvr>
                                    </p:animEffect>
                                  </p:childTnLst>
                                </p:cTn>
                              </p:par>
                              <p:par>
                                <p:cTn id="35" presetID="2" presetClass="entr" presetSubtype="4"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par>
                                <p:cTn id="39" presetID="2" presetClass="entr" presetSubtype="4" fill="hold" grpId="2"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par>
                                <p:cTn id="47" presetID="2" presetClass="entr" presetSubtype="4" fill="hold" grpId="2"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par>
                                <p:cTn id="51" presetID="2" presetClass="entr" presetSubtype="4" fill="hold" grpId="2" nodeType="with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ppt_x"/>
                                          </p:val>
                                        </p:tav>
                                        <p:tav tm="100000">
                                          <p:val>
                                            <p:strVal val="#ppt_x"/>
                                          </p:val>
                                        </p:tav>
                                      </p:tavLst>
                                    </p:anim>
                                    <p:anim calcmode="lin" valueType="num">
                                      <p:cBhvr additive="base">
                                        <p:cTn id="54" dur="500" fill="hold"/>
                                        <p:tgtEl>
                                          <p:spTgt spid="23"/>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par>
                                <p:cTn id="59" presetID="22" presetClass="entr" presetSubtype="4"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down)">
                                      <p:cBhvr>
                                        <p:cTn id="61" dur="500"/>
                                        <p:tgtEl>
                                          <p:spTgt spid="34"/>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wipe(down)">
                                      <p:cBhvr>
                                        <p:cTn id="66" dur="500"/>
                                        <p:tgtEl>
                                          <p:spTgt spid="36"/>
                                        </p:tgtEl>
                                      </p:cBhvr>
                                    </p:animEffect>
                                  </p:childTnLst>
                                </p:cTn>
                              </p:par>
                              <p:par>
                                <p:cTn id="67" presetID="2" presetClass="entr" presetSubtype="4"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anim calcmode="lin" valueType="num">
                                      <p:cBhvr additive="base">
                                        <p:cTn id="69" dur="500" fill="hold"/>
                                        <p:tgtEl>
                                          <p:spTgt spid="36"/>
                                        </p:tgtEl>
                                        <p:attrNameLst>
                                          <p:attrName>ppt_x</p:attrName>
                                        </p:attrNameLst>
                                      </p:cBhvr>
                                      <p:tavLst>
                                        <p:tav tm="0">
                                          <p:val>
                                            <p:strVal val="#ppt_x"/>
                                          </p:val>
                                        </p:tav>
                                        <p:tav tm="100000">
                                          <p:val>
                                            <p:strVal val="#ppt_x"/>
                                          </p:val>
                                        </p:tav>
                                      </p:tavLst>
                                    </p:anim>
                                    <p:anim calcmode="lin" valueType="num">
                                      <p:cBhvr additive="base">
                                        <p:cTn id="70" dur="500" fill="hold"/>
                                        <p:tgtEl>
                                          <p:spTgt spid="36"/>
                                        </p:tgtEl>
                                        <p:attrNameLst>
                                          <p:attrName>ppt_y</p:attrName>
                                        </p:attrNameLst>
                                      </p:cBhvr>
                                      <p:tavLst>
                                        <p:tav tm="0">
                                          <p:val>
                                            <p:strVal val="1+#ppt_h/2"/>
                                          </p:val>
                                        </p:tav>
                                        <p:tav tm="100000">
                                          <p:val>
                                            <p:strVal val="#ppt_y"/>
                                          </p:val>
                                        </p:tav>
                                      </p:tavLst>
                                    </p:anim>
                                  </p:childTnLst>
                                </p:cTn>
                              </p:par>
                              <p:par>
                                <p:cTn id="71" presetID="22" presetClass="entr" presetSubtype="4" fill="hold" grpId="1" nodeType="with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wipe(down)">
                                      <p:cBhvr>
                                        <p:cTn id="7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0" grpId="1"/>
      <p:bldP spid="15" grpId="0" animBg="1"/>
      <p:bldP spid="16" grpId="0"/>
      <p:bldP spid="16" grpId="1"/>
      <p:bldP spid="16" grpId="2"/>
      <p:bldP spid="17" grpId="0"/>
      <p:bldP spid="17" grpId="1"/>
      <p:bldP spid="17" grpId="2"/>
      <p:bldP spid="18" grpId="0"/>
      <p:bldP spid="18" grpId="1"/>
      <p:bldP spid="23" grpId="0"/>
      <p:bldP spid="23" grpId="1"/>
      <p:bldP spid="23" grpId="2"/>
      <p:bldP spid="24" grpId="0" animBg="1"/>
      <p:bldP spid="25" grpId="0"/>
      <p:bldP spid="25" grpId="1"/>
      <p:bldP spid="34" grpId="0" animBg="1"/>
      <p:bldP spid="41" grpId="0"/>
      <p:bldP spid="41"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1"/>
          <p:cNvPicPr>
            <a:picLocks noChangeAspect="1" noChangeArrowheads="1"/>
          </p:cNvPicPr>
          <p:nvPr/>
        </p:nvPicPr>
        <p:blipFill>
          <a:blip r:embed="rId3" cstate="print"/>
          <a:srcRect/>
          <a:stretch>
            <a:fillRect/>
          </a:stretch>
        </p:blipFill>
        <p:spPr bwMode="auto">
          <a:xfrm>
            <a:off x="0" y="785813"/>
            <a:ext cx="9110663" cy="5786437"/>
          </a:xfrm>
          <a:prstGeom prst="rect">
            <a:avLst/>
          </a:prstGeom>
          <a:noFill/>
          <a:ln w="9525">
            <a:noFill/>
            <a:miter lim="800000"/>
            <a:headEnd/>
            <a:tailEnd/>
          </a:ln>
        </p:spPr>
      </p:pic>
      <p:grpSp>
        <p:nvGrpSpPr>
          <p:cNvPr id="2" name="Group 74"/>
          <p:cNvGrpSpPr>
            <a:grpSpLocks/>
          </p:cNvGrpSpPr>
          <p:nvPr/>
        </p:nvGrpSpPr>
        <p:grpSpPr bwMode="auto">
          <a:xfrm>
            <a:off x="3200400" y="1497013"/>
            <a:ext cx="2662238" cy="2874962"/>
            <a:chOff x="4071" y="1584"/>
            <a:chExt cx="1090" cy="1088"/>
          </a:xfrm>
        </p:grpSpPr>
        <p:sp>
          <p:nvSpPr>
            <p:cNvPr id="75779" name="Oval 75"/>
            <p:cNvSpPr>
              <a:spLocks noChangeArrowheads="1"/>
            </p:cNvSpPr>
            <p:nvPr/>
          </p:nvSpPr>
          <p:spPr bwMode="auto">
            <a:xfrm>
              <a:off x="4071" y="1584"/>
              <a:ext cx="1090" cy="1088"/>
            </a:xfrm>
            <a:prstGeom prst="ellipse">
              <a:avLst/>
            </a:prstGeom>
            <a:gradFill rotWithShape="1">
              <a:gsLst>
                <a:gs pos="0">
                  <a:srgbClr val="FFFFFF"/>
                </a:gs>
                <a:gs pos="50000">
                  <a:srgbClr val="D8755A"/>
                </a:gs>
                <a:gs pos="100000">
                  <a:srgbClr val="FFFFFF"/>
                </a:gs>
              </a:gsLst>
              <a:lin ang="2700000" scaled="1"/>
            </a:gradFill>
            <a:ln w="38100">
              <a:noFill/>
              <a:round/>
              <a:headEnd/>
              <a:tailEnd/>
            </a:ln>
          </p:spPr>
          <p:txBody>
            <a:bodyPr wrap="none" anchor="ctr">
              <a:spAutoFit/>
            </a:bodyPr>
            <a:lstStyle/>
            <a:p>
              <a:endParaRPr lang="zh-CN" altLang="en-US"/>
            </a:p>
          </p:txBody>
        </p:sp>
        <p:sp>
          <p:nvSpPr>
            <p:cNvPr id="75780" name="Oval 76"/>
            <p:cNvSpPr>
              <a:spLocks noChangeArrowheads="1"/>
            </p:cNvSpPr>
            <p:nvPr/>
          </p:nvSpPr>
          <p:spPr bwMode="auto">
            <a:xfrm>
              <a:off x="4581" y="2046"/>
              <a:ext cx="75" cy="182"/>
            </a:xfrm>
            <a:prstGeom prst="ellipse">
              <a:avLst/>
            </a:prstGeom>
            <a:gradFill rotWithShape="1">
              <a:gsLst>
                <a:gs pos="0">
                  <a:srgbClr val="D8755A">
                    <a:alpha val="32001"/>
                  </a:srgbClr>
                </a:gs>
                <a:gs pos="100000">
                  <a:srgbClr val="000000">
                    <a:alpha val="89998"/>
                  </a:srgbClr>
                </a:gs>
              </a:gsLst>
              <a:lin ang="2700000" scaled="1"/>
            </a:gradFill>
            <a:ln w="38100">
              <a:noFill/>
              <a:round/>
              <a:headEnd/>
              <a:tailEnd/>
            </a:ln>
          </p:spPr>
          <p:txBody>
            <a:bodyPr wrap="none" anchor="ctr">
              <a:spAutoFit/>
            </a:bodyPr>
            <a:lstStyle/>
            <a:p>
              <a:endParaRPr lang="zh-CN" altLang="zh-CN"/>
            </a:p>
          </p:txBody>
        </p:sp>
        <p:sp>
          <p:nvSpPr>
            <p:cNvPr id="75781" name="Oval 77"/>
            <p:cNvSpPr>
              <a:spLocks noChangeArrowheads="1"/>
            </p:cNvSpPr>
            <p:nvPr/>
          </p:nvSpPr>
          <p:spPr bwMode="auto">
            <a:xfrm>
              <a:off x="4131" y="1655"/>
              <a:ext cx="946" cy="945"/>
            </a:xfrm>
            <a:prstGeom prst="ellipse">
              <a:avLst/>
            </a:prstGeom>
            <a:gradFill rotWithShape="1">
              <a:gsLst>
                <a:gs pos="0">
                  <a:srgbClr val="753F31"/>
                </a:gs>
                <a:gs pos="50000">
                  <a:srgbClr val="D8755A"/>
                </a:gs>
                <a:gs pos="100000">
                  <a:srgbClr val="753F31"/>
                </a:gs>
              </a:gsLst>
              <a:lin ang="18900000" scaled="1"/>
            </a:gradFill>
            <a:ln w="38100">
              <a:noFill/>
              <a:round/>
              <a:headEnd/>
              <a:tailEnd/>
            </a:ln>
          </p:spPr>
          <p:txBody>
            <a:bodyPr anchor="ctr">
              <a:spAutoFit/>
            </a:bodyPr>
            <a:lstStyle/>
            <a:p>
              <a:endParaRPr lang="zh-CN" altLang="en-US"/>
            </a:p>
          </p:txBody>
        </p:sp>
        <p:sp>
          <p:nvSpPr>
            <p:cNvPr id="75782" name="Oval 78"/>
            <p:cNvSpPr>
              <a:spLocks noChangeArrowheads="1"/>
            </p:cNvSpPr>
            <p:nvPr/>
          </p:nvSpPr>
          <p:spPr bwMode="auto">
            <a:xfrm>
              <a:off x="4128" y="1650"/>
              <a:ext cx="946" cy="945"/>
            </a:xfrm>
            <a:prstGeom prst="ellipse">
              <a:avLst/>
            </a:prstGeom>
            <a:gradFill rotWithShape="1">
              <a:gsLst>
                <a:gs pos="0">
                  <a:srgbClr val="894A39"/>
                </a:gs>
                <a:gs pos="100000">
                  <a:srgbClr val="D8755A">
                    <a:alpha val="0"/>
                  </a:srgbClr>
                </a:gs>
              </a:gsLst>
              <a:lin ang="2700000" scaled="1"/>
            </a:gradFill>
            <a:ln w="38100">
              <a:noFill/>
              <a:round/>
              <a:headEnd/>
              <a:tailEnd/>
            </a:ln>
          </p:spPr>
          <p:txBody>
            <a:bodyPr anchor="ctr">
              <a:spAutoFit/>
            </a:bodyPr>
            <a:lstStyle/>
            <a:p>
              <a:endParaRPr lang="zh-CN" altLang="en-US"/>
            </a:p>
          </p:txBody>
        </p:sp>
        <p:sp>
          <p:nvSpPr>
            <p:cNvPr id="75783" name="Oval 79"/>
            <p:cNvSpPr>
              <a:spLocks noChangeArrowheads="1"/>
            </p:cNvSpPr>
            <p:nvPr/>
          </p:nvSpPr>
          <p:spPr bwMode="auto">
            <a:xfrm>
              <a:off x="4178" y="1703"/>
              <a:ext cx="852" cy="850"/>
            </a:xfrm>
            <a:prstGeom prst="ellipse">
              <a:avLst/>
            </a:prstGeom>
            <a:solidFill>
              <a:srgbClr val="000000"/>
            </a:solidFill>
            <a:ln w="38100">
              <a:noFill/>
              <a:round/>
              <a:headEnd/>
              <a:tailEnd/>
            </a:ln>
          </p:spPr>
          <p:txBody>
            <a:bodyPr anchor="ctr">
              <a:spAutoFit/>
            </a:bodyPr>
            <a:lstStyle/>
            <a:p>
              <a:endParaRPr lang="zh-CN" altLang="en-US"/>
            </a:p>
          </p:txBody>
        </p:sp>
        <p:grpSp>
          <p:nvGrpSpPr>
            <p:cNvPr id="3" name="Group 80"/>
            <p:cNvGrpSpPr>
              <a:grpSpLocks/>
            </p:cNvGrpSpPr>
            <p:nvPr/>
          </p:nvGrpSpPr>
          <p:grpSpPr bwMode="auto">
            <a:xfrm>
              <a:off x="4197" y="1716"/>
              <a:ext cx="826" cy="825"/>
              <a:chOff x="4166" y="1706"/>
              <a:chExt cx="1252" cy="1252"/>
            </a:xfrm>
          </p:grpSpPr>
          <p:sp>
            <p:nvSpPr>
              <p:cNvPr id="75785" name="Oval 81"/>
              <p:cNvSpPr>
                <a:spLocks noChangeArrowheads="1"/>
              </p:cNvSpPr>
              <p:nvPr/>
            </p:nvSpPr>
            <p:spPr bwMode="auto">
              <a:xfrm>
                <a:off x="4166" y="1706"/>
                <a:ext cx="1252" cy="1252"/>
              </a:xfrm>
              <a:prstGeom prst="ellipse">
                <a:avLst/>
              </a:prstGeom>
              <a:gradFill rotWithShape="1">
                <a:gsLst>
                  <a:gs pos="0">
                    <a:srgbClr val="636869"/>
                  </a:gs>
                  <a:gs pos="100000">
                    <a:srgbClr val="D6E1E2"/>
                  </a:gs>
                </a:gsLst>
                <a:lin ang="5400000" scaled="1"/>
              </a:gradFill>
              <a:ln w="9525">
                <a:noFill/>
                <a:round/>
                <a:headEnd/>
                <a:tailEnd/>
              </a:ln>
            </p:spPr>
            <p:txBody>
              <a:bodyPr vert="eaVert" wrap="none" anchor="ctr"/>
              <a:lstStyle/>
              <a:p>
                <a:endParaRPr lang="zh-CN" altLang="en-US"/>
              </a:p>
            </p:txBody>
          </p:sp>
          <p:sp>
            <p:nvSpPr>
              <p:cNvPr id="75786" name="Oval 82"/>
              <p:cNvSpPr>
                <a:spLocks noChangeArrowheads="1"/>
              </p:cNvSpPr>
              <p:nvPr/>
            </p:nvSpPr>
            <p:spPr bwMode="auto">
              <a:xfrm>
                <a:off x="4182" y="1713"/>
                <a:ext cx="1222" cy="1221"/>
              </a:xfrm>
              <a:prstGeom prst="ellipse">
                <a:avLst/>
              </a:prstGeom>
              <a:gradFill rotWithShape="1">
                <a:gsLst>
                  <a:gs pos="0">
                    <a:srgbClr val="D6E1E2">
                      <a:alpha val="0"/>
                    </a:srgbClr>
                  </a:gs>
                  <a:gs pos="100000">
                    <a:srgbClr val="F1F5F5"/>
                  </a:gs>
                </a:gsLst>
                <a:lin ang="5400000" scaled="1"/>
              </a:gradFill>
              <a:ln w="9525">
                <a:noFill/>
                <a:round/>
                <a:headEnd/>
                <a:tailEnd/>
              </a:ln>
            </p:spPr>
            <p:txBody>
              <a:bodyPr vert="eaVert" wrap="none" anchor="ctr"/>
              <a:lstStyle/>
              <a:p>
                <a:endParaRPr lang="zh-CN" altLang="en-US"/>
              </a:p>
            </p:txBody>
          </p:sp>
          <p:sp>
            <p:nvSpPr>
              <p:cNvPr id="75787" name="Oval 83"/>
              <p:cNvSpPr>
                <a:spLocks noChangeArrowheads="1"/>
              </p:cNvSpPr>
              <p:nvPr/>
            </p:nvSpPr>
            <p:spPr bwMode="auto">
              <a:xfrm>
                <a:off x="4195" y="1725"/>
                <a:ext cx="1162" cy="1141"/>
              </a:xfrm>
              <a:prstGeom prst="ellipse">
                <a:avLst/>
              </a:prstGeom>
              <a:gradFill rotWithShape="1">
                <a:gsLst>
                  <a:gs pos="0">
                    <a:srgbClr val="AAB2B3"/>
                  </a:gs>
                  <a:gs pos="100000">
                    <a:srgbClr val="D6E1E2">
                      <a:alpha val="48000"/>
                    </a:srgbClr>
                  </a:gs>
                </a:gsLst>
                <a:lin ang="5400000" scaled="1"/>
              </a:gradFill>
              <a:ln w="9525">
                <a:noFill/>
                <a:round/>
                <a:headEnd/>
                <a:tailEnd/>
              </a:ln>
            </p:spPr>
            <p:txBody>
              <a:bodyPr vert="eaVert" wrap="none" anchor="ctr"/>
              <a:lstStyle/>
              <a:p>
                <a:endParaRPr lang="zh-CN" altLang="en-US"/>
              </a:p>
            </p:txBody>
          </p:sp>
          <p:sp>
            <p:nvSpPr>
              <p:cNvPr id="75788" name="Oval 84"/>
              <p:cNvSpPr>
                <a:spLocks noChangeArrowheads="1"/>
              </p:cNvSpPr>
              <p:nvPr/>
            </p:nvSpPr>
            <p:spPr bwMode="auto">
              <a:xfrm>
                <a:off x="4263" y="1757"/>
                <a:ext cx="1033" cy="926"/>
              </a:xfrm>
              <a:prstGeom prst="ellipse">
                <a:avLst/>
              </a:prstGeom>
              <a:gradFill rotWithShape="1">
                <a:gsLst>
                  <a:gs pos="0">
                    <a:srgbClr val="FFFFFF"/>
                  </a:gs>
                  <a:gs pos="100000">
                    <a:srgbClr val="D6E1E2">
                      <a:alpha val="37999"/>
                    </a:srgbClr>
                  </a:gs>
                </a:gsLst>
                <a:lin ang="5400000" scaled="1"/>
              </a:gradFill>
              <a:ln w="9525">
                <a:noFill/>
                <a:round/>
                <a:headEnd/>
                <a:tailEnd/>
              </a:ln>
            </p:spPr>
            <p:txBody>
              <a:bodyPr vert="eaVert" wrap="none" anchor="ctr"/>
              <a:lstStyle/>
              <a:p>
                <a:endParaRPr lang="zh-CN" altLang="zh-CN"/>
              </a:p>
            </p:txBody>
          </p:sp>
        </p:grpSp>
      </p:grpSp>
      <p:sp>
        <p:nvSpPr>
          <p:cNvPr id="75789" name="Text Box 26"/>
          <p:cNvSpPr txBox="1">
            <a:spLocks noChangeArrowheads="1"/>
          </p:cNvSpPr>
          <p:nvPr/>
        </p:nvSpPr>
        <p:spPr bwMode="auto">
          <a:xfrm>
            <a:off x="3771900" y="2228850"/>
            <a:ext cx="1816100" cy="1446213"/>
          </a:xfrm>
          <a:prstGeom prst="rect">
            <a:avLst/>
          </a:prstGeom>
          <a:noFill/>
          <a:ln w="9525">
            <a:noFill/>
            <a:miter lim="800000"/>
            <a:headEnd/>
            <a:tailEnd/>
          </a:ln>
        </p:spPr>
        <p:txBody>
          <a:bodyPr>
            <a:spAutoFit/>
          </a:bodyPr>
          <a:lstStyle/>
          <a:p>
            <a:r>
              <a:rPr lang="zh-CN" altLang="en-US" sz="4400">
                <a:solidFill>
                  <a:srgbClr val="EE7700"/>
                </a:solidFill>
              </a:rPr>
              <a:t>员工福利</a:t>
            </a:r>
            <a:endParaRPr lang="en-US" altLang="zh-CN" sz="4400">
              <a:solidFill>
                <a:srgbClr val="EE7700"/>
              </a:solidFill>
            </a:endParaRPr>
          </a:p>
        </p:txBody>
      </p:sp>
      <p:grpSp>
        <p:nvGrpSpPr>
          <p:cNvPr id="4" name="Group 50"/>
          <p:cNvGrpSpPr>
            <a:grpSpLocks/>
          </p:cNvGrpSpPr>
          <p:nvPr/>
        </p:nvGrpSpPr>
        <p:grpSpPr bwMode="auto">
          <a:xfrm>
            <a:off x="1143000" y="1000125"/>
            <a:ext cx="1446213" cy="1447800"/>
            <a:chOff x="884" y="2523"/>
            <a:chExt cx="862" cy="862"/>
          </a:xfrm>
        </p:grpSpPr>
        <p:sp>
          <p:nvSpPr>
            <p:cNvPr id="75791" name="Oval 51"/>
            <p:cNvSpPr>
              <a:spLocks noChangeArrowheads="1"/>
            </p:cNvSpPr>
            <p:nvPr/>
          </p:nvSpPr>
          <p:spPr bwMode="auto">
            <a:xfrm>
              <a:off x="884" y="2523"/>
              <a:ext cx="862" cy="862"/>
            </a:xfrm>
            <a:prstGeom prst="ellipse">
              <a:avLst/>
            </a:prstGeom>
            <a:gradFill rotWithShape="1">
              <a:gsLst>
                <a:gs pos="0">
                  <a:srgbClr val="FFFFFF"/>
                </a:gs>
                <a:gs pos="50000">
                  <a:srgbClr val="00CC66"/>
                </a:gs>
                <a:gs pos="100000">
                  <a:srgbClr val="FFFFFF"/>
                </a:gs>
              </a:gsLst>
              <a:lin ang="2700000" scaled="1"/>
            </a:gradFill>
            <a:ln w="38100">
              <a:noFill/>
              <a:round/>
              <a:headEnd/>
              <a:tailEnd/>
            </a:ln>
          </p:spPr>
          <p:txBody>
            <a:bodyPr wrap="none" anchor="ctr">
              <a:spAutoFit/>
            </a:bodyPr>
            <a:lstStyle/>
            <a:p>
              <a:endParaRPr lang="zh-CN" altLang="en-US"/>
            </a:p>
          </p:txBody>
        </p:sp>
        <p:sp>
          <p:nvSpPr>
            <p:cNvPr id="75792" name="Oval 52"/>
            <p:cNvSpPr>
              <a:spLocks noChangeArrowheads="1"/>
            </p:cNvSpPr>
            <p:nvPr/>
          </p:nvSpPr>
          <p:spPr bwMode="auto">
            <a:xfrm>
              <a:off x="884" y="2523"/>
              <a:ext cx="862" cy="862"/>
            </a:xfrm>
            <a:prstGeom prst="ellipse">
              <a:avLst/>
            </a:prstGeom>
            <a:gradFill rotWithShape="1">
              <a:gsLst>
                <a:gs pos="0">
                  <a:srgbClr val="00CC66">
                    <a:alpha val="32001"/>
                  </a:srgbClr>
                </a:gs>
                <a:gs pos="100000">
                  <a:srgbClr val="000000">
                    <a:alpha val="89998"/>
                  </a:srgbClr>
                </a:gs>
              </a:gsLst>
              <a:lin ang="2700000" scaled="1"/>
            </a:gradFill>
            <a:ln w="38100">
              <a:noFill/>
              <a:round/>
              <a:headEnd/>
              <a:tailEnd/>
            </a:ln>
          </p:spPr>
          <p:txBody>
            <a:bodyPr wrap="none" anchor="ctr">
              <a:spAutoFit/>
            </a:bodyPr>
            <a:lstStyle/>
            <a:p>
              <a:endParaRPr lang="zh-CN" altLang="en-US"/>
            </a:p>
          </p:txBody>
        </p:sp>
        <p:sp>
          <p:nvSpPr>
            <p:cNvPr id="75793" name="Oval 53"/>
            <p:cNvSpPr>
              <a:spLocks noChangeArrowheads="1"/>
            </p:cNvSpPr>
            <p:nvPr/>
          </p:nvSpPr>
          <p:spPr bwMode="auto">
            <a:xfrm>
              <a:off x="940" y="2579"/>
              <a:ext cx="750" cy="750"/>
            </a:xfrm>
            <a:prstGeom prst="ellipse">
              <a:avLst/>
            </a:prstGeom>
            <a:gradFill rotWithShape="1">
              <a:gsLst>
                <a:gs pos="0">
                  <a:srgbClr val="006E37"/>
                </a:gs>
                <a:gs pos="50000">
                  <a:srgbClr val="00CC66"/>
                </a:gs>
                <a:gs pos="100000">
                  <a:srgbClr val="006E37"/>
                </a:gs>
              </a:gsLst>
              <a:lin ang="18900000" scaled="1"/>
            </a:gradFill>
            <a:ln w="38100">
              <a:noFill/>
              <a:round/>
              <a:headEnd/>
              <a:tailEnd/>
            </a:ln>
          </p:spPr>
          <p:txBody>
            <a:bodyPr anchor="ctr">
              <a:spAutoFit/>
            </a:bodyPr>
            <a:lstStyle/>
            <a:p>
              <a:endParaRPr lang="zh-CN" altLang="en-US"/>
            </a:p>
          </p:txBody>
        </p:sp>
        <p:sp>
          <p:nvSpPr>
            <p:cNvPr id="75794" name="Oval 54"/>
            <p:cNvSpPr>
              <a:spLocks noChangeArrowheads="1"/>
            </p:cNvSpPr>
            <p:nvPr/>
          </p:nvSpPr>
          <p:spPr bwMode="auto">
            <a:xfrm>
              <a:off x="941" y="2579"/>
              <a:ext cx="749" cy="750"/>
            </a:xfrm>
            <a:prstGeom prst="ellipse">
              <a:avLst/>
            </a:prstGeom>
            <a:gradFill rotWithShape="1">
              <a:gsLst>
                <a:gs pos="0">
                  <a:srgbClr val="008241"/>
                </a:gs>
                <a:gs pos="100000">
                  <a:srgbClr val="00CC66">
                    <a:alpha val="0"/>
                  </a:srgbClr>
                </a:gs>
              </a:gsLst>
              <a:lin ang="2700000" scaled="1"/>
            </a:gradFill>
            <a:ln w="38100">
              <a:noFill/>
              <a:round/>
              <a:headEnd/>
              <a:tailEnd/>
            </a:ln>
          </p:spPr>
          <p:txBody>
            <a:bodyPr anchor="ctr">
              <a:spAutoFit/>
            </a:bodyPr>
            <a:lstStyle/>
            <a:p>
              <a:endParaRPr lang="zh-CN" altLang="en-US"/>
            </a:p>
          </p:txBody>
        </p:sp>
        <p:sp>
          <p:nvSpPr>
            <p:cNvPr id="75795" name="Oval 55"/>
            <p:cNvSpPr>
              <a:spLocks noChangeArrowheads="1"/>
            </p:cNvSpPr>
            <p:nvPr/>
          </p:nvSpPr>
          <p:spPr bwMode="auto">
            <a:xfrm>
              <a:off x="981" y="2617"/>
              <a:ext cx="674" cy="674"/>
            </a:xfrm>
            <a:prstGeom prst="ellipse">
              <a:avLst/>
            </a:prstGeom>
            <a:solidFill>
              <a:srgbClr val="333333"/>
            </a:solidFill>
            <a:ln w="38100">
              <a:noFill/>
              <a:round/>
              <a:headEnd/>
              <a:tailEnd/>
            </a:ln>
          </p:spPr>
          <p:txBody>
            <a:bodyPr anchor="ctr">
              <a:spAutoFit/>
            </a:bodyPr>
            <a:lstStyle/>
            <a:p>
              <a:endParaRPr lang="zh-CN" altLang="en-US"/>
            </a:p>
          </p:txBody>
        </p:sp>
        <p:sp>
          <p:nvSpPr>
            <p:cNvPr id="75796" name="Oval 56"/>
            <p:cNvSpPr>
              <a:spLocks noChangeArrowheads="1"/>
            </p:cNvSpPr>
            <p:nvPr/>
          </p:nvSpPr>
          <p:spPr bwMode="auto">
            <a:xfrm>
              <a:off x="992" y="2628"/>
              <a:ext cx="653" cy="653"/>
            </a:xfrm>
            <a:prstGeom prst="ellipse">
              <a:avLst/>
            </a:prstGeom>
            <a:gradFill rotWithShape="1">
              <a:gsLst>
                <a:gs pos="0">
                  <a:srgbClr val="595959"/>
                </a:gs>
                <a:gs pos="100000">
                  <a:srgbClr val="C0C0C0"/>
                </a:gs>
              </a:gsLst>
              <a:lin ang="5400000" scaled="1"/>
            </a:gradFill>
            <a:ln w="9525">
              <a:noFill/>
              <a:round/>
              <a:headEnd/>
              <a:tailEnd/>
            </a:ln>
          </p:spPr>
          <p:txBody>
            <a:bodyPr vert="eaVert" wrap="none" anchor="ctr"/>
            <a:lstStyle/>
            <a:p>
              <a:endParaRPr lang="zh-CN" altLang="en-US"/>
            </a:p>
          </p:txBody>
        </p:sp>
        <p:sp>
          <p:nvSpPr>
            <p:cNvPr id="75797" name="Oval 57"/>
            <p:cNvSpPr>
              <a:spLocks noChangeArrowheads="1"/>
            </p:cNvSpPr>
            <p:nvPr/>
          </p:nvSpPr>
          <p:spPr bwMode="auto">
            <a:xfrm>
              <a:off x="1000" y="2632"/>
              <a:ext cx="637" cy="636"/>
            </a:xfrm>
            <a:prstGeom prst="ellipse">
              <a:avLst/>
            </a:prstGeom>
            <a:gradFill rotWithShape="1">
              <a:gsLst>
                <a:gs pos="0">
                  <a:srgbClr val="C0C0C0">
                    <a:alpha val="0"/>
                  </a:srgbClr>
                </a:gs>
                <a:gs pos="100000">
                  <a:srgbClr val="E9E9E9"/>
                </a:gs>
              </a:gsLst>
              <a:lin ang="5400000" scaled="1"/>
            </a:gradFill>
            <a:ln w="9525">
              <a:noFill/>
              <a:round/>
              <a:headEnd/>
              <a:tailEnd/>
            </a:ln>
          </p:spPr>
          <p:txBody>
            <a:bodyPr vert="eaVert" wrap="none" anchor="ctr"/>
            <a:lstStyle/>
            <a:p>
              <a:endParaRPr lang="zh-CN" altLang="en-US"/>
            </a:p>
          </p:txBody>
        </p:sp>
        <p:sp>
          <p:nvSpPr>
            <p:cNvPr id="75798" name="Oval 58"/>
            <p:cNvSpPr>
              <a:spLocks noChangeArrowheads="1"/>
            </p:cNvSpPr>
            <p:nvPr/>
          </p:nvSpPr>
          <p:spPr bwMode="auto">
            <a:xfrm>
              <a:off x="1007" y="2638"/>
              <a:ext cx="606" cy="595"/>
            </a:xfrm>
            <a:prstGeom prst="ellipse">
              <a:avLst/>
            </a:prstGeom>
            <a:gradFill rotWithShape="1">
              <a:gsLst>
                <a:gs pos="0">
                  <a:srgbClr val="989898"/>
                </a:gs>
                <a:gs pos="100000">
                  <a:srgbClr val="C0C0C0">
                    <a:alpha val="48000"/>
                  </a:srgbClr>
                </a:gs>
              </a:gsLst>
              <a:lin ang="5400000" scaled="1"/>
            </a:gradFill>
            <a:ln w="9525">
              <a:noFill/>
              <a:round/>
              <a:headEnd/>
              <a:tailEnd/>
            </a:ln>
          </p:spPr>
          <p:txBody>
            <a:bodyPr vert="eaVert" wrap="none" anchor="ctr"/>
            <a:lstStyle/>
            <a:p>
              <a:endParaRPr lang="zh-CN" altLang="en-US"/>
            </a:p>
          </p:txBody>
        </p:sp>
        <p:sp>
          <p:nvSpPr>
            <p:cNvPr id="75799" name="Oval 59"/>
            <p:cNvSpPr>
              <a:spLocks noChangeArrowheads="1"/>
            </p:cNvSpPr>
            <p:nvPr/>
          </p:nvSpPr>
          <p:spPr bwMode="auto">
            <a:xfrm>
              <a:off x="1042" y="2655"/>
              <a:ext cx="539" cy="483"/>
            </a:xfrm>
            <a:prstGeom prst="ellipse">
              <a:avLst/>
            </a:prstGeom>
            <a:gradFill rotWithShape="1">
              <a:gsLst>
                <a:gs pos="0">
                  <a:srgbClr val="FFFFFF"/>
                </a:gs>
                <a:gs pos="100000">
                  <a:srgbClr val="C0C0C0">
                    <a:alpha val="37999"/>
                  </a:srgbClr>
                </a:gs>
              </a:gsLst>
              <a:lin ang="5400000" scaled="1"/>
            </a:gradFill>
            <a:ln w="9525">
              <a:noFill/>
              <a:round/>
              <a:headEnd/>
              <a:tailEnd/>
            </a:ln>
          </p:spPr>
          <p:txBody>
            <a:bodyPr vert="eaVert" wrap="none" anchor="ctr"/>
            <a:lstStyle/>
            <a:p>
              <a:endParaRPr lang="zh-CN" altLang="en-US"/>
            </a:p>
          </p:txBody>
        </p:sp>
      </p:grpSp>
      <p:sp>
        <p:nvSpPr>
          <p:cNvPr id="29" name="Text Box 60"/>
          <p:cNvSpPr txBox="1">
            <a:spLocks noChangeArrowheads="1"/>
          </p:cNvSpPr>
          <p:nvPr/>
        </p:nvSpPr>
        <p:spPr bwMode="auto">
          <a:xfrm>
            <a:off x="1428750" y="1428750"/>
            <a:ext cx="874713" cy="584200"/>
          </a:xfrm>
          <a:prstGeom prst="rect">
            <a:avLst/>
          </a:prstGeom>
          <a:noFill/>
          <a:ln w="9525">
            <a:noFill/>
            <a:miter lim="800000"/>
            <a:headEnd/>
            <a:tailEnd/>
          </a:ln>
        </p:spPr>
        <p:txBody>
          <a:bodyPr>
            <a:spAutoFit/>
          </a:bodyPr>
          <a:lstStyle/>
          <a:p>
            <a:r>
              <a:rPr lang="zh-CN" altLang="en-US" sz="1600">
                <a:solidFill>
                  <a:srgbClr val="339966"/>
                </a:solidFill>
              </a:rPr>
              <a:t>过节大礼包</a:t>
            </a:r>
          </a:p>
        </p:txBody>
      </p:sp>
      <p:grpSp>
        <p:nvGrpSpPr>
          <p:cNvPr id="5" name="Group 62"/>
          <p:cNvGrpSpPr>
            <a:grpSpLocks/>
          </p:cNvGrpSpPr>
          <p:nvPr/>
        </p:nvGrpSpPr>
        <p:grpSpPr bwMode="auto">
          <a:xfrm>
            <a:off x="854075" y="3071813"/>
            <a:ext cx="1385888" cy="1349375"/>
            <a:chOff x="2832" y="1728"/>
            <a:chExt cx="907" cy="907"/>
          </a:xfrm>
        </p:grpSpPr>
        <p:sp>
          <p:nvSpPr>
            <p:cNvPr id="75802" name="Oval 63"/>
            <p:cNvSpPr>
              <a:spLocks noChangeArrowheads="1"/>
            </p:cNvSpPr>
            <p:nvPr/>
          </p:nvSpPr>
          <p:spPr bwMode="auto">
            <a:xfrm>
              <a:off x="2832" y="1728"/>
              <a:ext cx="907" cy="907"/>
            </a:xfrm>
            <a:prstGeom prst="ellipse">
              <a:avLst/>
            </a:prstGeom>
            <a:gradFill rotWithShape="1">
              <a:gsLst>
                <a:gs pos="0">
                  <a:srgbClr val="FFFFFF"/>
                </a:gs>
                <a:gs pos="50000">
                  <a:srgbClr val="3965E1"/>
                </a:gs>
                <a:gs pos="100000">
                  <a:srgbClr val="FFFFFF"/>
                </a:gs>
              </a:gsLst>
              <a:lin ang="2700000" scaled="1"/>
            </a:gradFill>
            <a:ln w="38100">
              <a:noFill/>
              <a:round/>
              <a:headEnd/>
              <a:tailEnd/>
            </a:ln>
          </p:spPr>
          <p:txBody>
            <a:bodyPr wrap="none" anchor="ctr">
              <a:spAutoFit/>
            </a:bodyPr>
            <a:lstStyle/>
            <a:p>
              <a:endParaRPr lang="zh-CN" altLang="en-US"/>
            </a:p>
          </p:txBody>
        </p:sp>
        <p:sp>
          <p:nvSpPr>
            <p:cNvPr id="75803" name="Oval 64"/>
            <p:cNvSpPr>
              <a:spLocks noChangeArrowheads="1"/>
            </p:cNvSpPr>
            <p:nvPr/>
          </p:nvSpPr>
          <p:spPr bwMode="auto">
            <a:xfrm>
              <a:off x="2832" y="1728"/>
              <a:ext cx="907" cy="907"/>
            </a:xfrm>
            <a:prstGeom prst="ellipse">
              <a:avLst/>
            </a:prstGeom>
            <a:gradFill rotWithShape="1">
              <a:gsLst>
                <a:gs pos="0">
                  <a:srgbClr val="3965E1">
                    <a:alpha val="32001"/>
                  </a:srgbClr>
                </a:gs>
                <a:gs pos="100000">
                  <a:srgbClr val="000000">
                    <a:alpha val="89998"/>
                  </a:srgbClr>
                </a:gs>
              </a:gsLst>
              <a:lin ang="2700000" scaled="1"/>
            </a:gradFill>
            <a:ln w="38100">
              <a:noFill/>
              <a:round/>
              <a:headEnd/>
              <a:tailEnd/>
            </a:ln>
          </p:spPr>
          <p:txBody>
            <a:bodyPr wrap="none" anchor="ctr">
              <a:spAutoFit/>
            </a:bodyPr>
            <a:lstStyle/>
            <a:p>
              <a:endParaRPr lang="zh-CN" altLang="en-US"/>
            </a:p>
          </p:txBody>
        </p:sp>
        <p:sp>
          <p:nvSpPr>
            <p:cNvPr id="75804" name="Oval 65"/>
            <p:cNvSpPr>
              <a:spLocks noChangeArrowheads="1"/>
            </p:cNvSpPr>
            <p:nvPr/>
          </p:nvSpPr>
          <p:spPr bwMode="auto">
            <a:xfrm>
              <a:off x="2889" y="1788"/>
              <a:ext cx="787" cy="788"/>
            </a:xfrm>
            <a:prstGeom prst="ellipse">
              <a:avLst/>
            </a:prstGeom>
            <a:gradFill rotWithShape="1">
              <a:gsLst>
                <a:gs pos="0">
                  <a:srgbClr val="1F377A"/>
                </a:gs>
                <a:gs pos="50000">
                  <a:srgbClr val="3965E1"/>
                </a:gs>
                <a:gs pos="100000">
                  <a:srgbClr val="1F377A"/>
                </a:gs>
              </a:gsLst>
              <a:lin ang="18900000" scaled="1"/>
            </a:gradFill>
            <a:ln w="38100">
              <a:noFill/>
              <a:round/>
              <a:headEnd/>
              <a:tailEnd/>
            </a:ln>
          </p:spPr>
          <p:txBody>
            <a:bodyPr anchor="ctr">
              <a:spAutoFit/>
            </a:bodyPr>
            <a:lstStyle/>
            <a:p>
              <a:endParaRPr lang="zh-CN" altLang="en-US"/>
            </a:p>
          </p:txBody>
        </p:sp>
        <p:sp>
          <p:nvSpPr>
            <p:cNvPr id="75805" name="Oval 66"/>
            <p:cNvSpPr>
              <a:spLocks noChangeArrowheads="1"/>
            </p:cNvSpPr>
            <p:nvPr/>
          </p:nvSpPr>
          <p:spPr bwMode="auto">
            <a:xfrm>
              <a:off x="2889" y="1794"/>
              <a:ext cx="787" cy="788"/>
            </a:xfrm>
            <a:prstGeom prst="ellipse">
              <a:avLst/>
            </a:prstGeom>
            <a:gradFill rotWithShape="1">
              <a:gsLst>
                <a:gs pos="0">
                  <a:srgbClr val="264396"/>
                </a:gs>
                <a:gs pos="100000">
                  <a:srgbClr val="3965E1">
                    <a:alpha val="0"/>
                  </a:srgbClr>
                </a:gs>
              </a:gsLst>
              <a:lin ang="2700000" scaled="1"/>
            </a:gradFill>
            <a:ln w="38100">
              <a:noFill/>
              <a:round/>
              <a:headEnd/>
              <a:tailEnd/>
            </a:ln>
          </p:spPr>
          <p:txBody>
            <a:bodyPr anchor="ctr">
              <a:spAutoFit/>
            </a:bodyPr>
            <a:lstStyle/>
            <a:p>
              <a:endParaRPr lang="zh-CN" altLang="en-US"/>
            </a:p>
          </p:txBody>
        </p:sp>
        <p:sp>
          <p:nvSpPr>
            <p:cNvPr id="75806" name="Oval 67"/>
            <p:cNvSpPr>
              <a:spLocks noChangeArrowheads="1"/>
            </p:cNvSpPr>
            <p:nvPr/>
          </p:nvSpPr>
          <p:spPr bwMode="auto">
            <a:xfrm>
              <a:off x="2928" y="1833"/>
              <a:ext cx="709" cy="709"/>
            </a:xfrm>
            <a:prstGeom prst="ellipse">
              <a:avLst/>
            </a:prstGeom>
            <a:gradFill rotWithShape="1">
              <a:gsLst>
                <a:gs pos="0">
                  <a:srgbClr val="3965E1"/>
                </a:gs>
                <a:gs pos="100000">
                  <a:srgbClr val="03060D"/>
                </a:gs>
              </a:gsLst>
              <a:lin ang="5400000" scaled="1"/>
            </a:gradFill>
            <a:ln w="38100">
              <a:noFill/>
              <a:round/>
              <a:headEnd/>
              <a:tailEnd/>
            </a:ln>
          </p:spPr>
          <p:txBody>
            <a:bodyPr anchor="ctr">
              <a:spAutoFit/>
            </a:bodyPr>
            <a:lstStyle/>
            <a:p>
              <a:endParaRPr lang="zh-CN" altLang="en-US"/>
            </a:p>
          </p:txBody>
        </p:sp>
        <p:grpSp>
          <p:nvGrpSpPr>
            <p:cNvPr id="6" name="Group 68"/>
            <p:cNvGrpSpPr>
              <a:grpSpLocks/>
            </p:cNvGrpSpPr>
            <p:nvPr/>
          </p:nvGrpSpPr>
          <p:grpSpPr bwMode="auto">
            <a:xfrm>
              <a:off x="2946" y="1842"/>
              <a:ext cx="687" cy="688"/>
              <a:chOff x="4166" y="1706"/>
              <a:chExt cx="1252" cy="1252"/>
            </a:xfrm>
          </p:grpSpPr>
          <p:sp>
            <p:nvSpPr>
              <p:cNvPr id="75808" name="Oval 69"/>
              <p:cNvSpPr>
                <a:spLocks noChangeArrowheads="1"/>
              </p:cNvSpPr>
              <p:nvPr/>
            </p:nvSpPr>
            <p:spPr bwMode="auto">
              <a:xfrm>
                <a:off x="4166" y="1706"/>
                <a:ext cx="1252" cy="1252"/>
              </a:xfrm>
              <a:prstGeom prst="ellipse">
                <a:avLst/>
              </a:prstGeom>
              <a:gradFill rotWithShape="1">
                <a:gsLst>
                  <a:gs pos="0">
                    <a:srgbClr val="636869"/>
                  </a:gs>
                  <a:gs pos="100000">
                    <a:srgbClr val="D6E1E2"/>
                  </a:gs>
                </a:gsLst>
                <a:lin ang="5400000" scaled="1"/>
              </a:gradFill>
              <a:ln w="9525">
                <a:noFill/>
                <a:round/>
                <a:headEnd/>
                <a:tailEnd/>
              </a:ln>
            </p:spPr>
            <p:txBody>
              <a:bodyPr vert="eaVert" wrap="none" anchor="ctr"/>
              <a:lstStyle/>
              <a:p>
                <a:endParaRPr lang="zh-CN" altLang="en-US"/>
              </a:p>
            </p:txBody>
          </p:sp>
          <p:sp>
            <p:nvSpPr>
              <p:cNvPr id="75809" name="Oval 70"/>
              <p:cNvSpPr>
                <a:spLocks noChangeArrowheads="1"/>
              </p:cNvSpPr>
              <p:nvPr/>
            </p:nvSpPr>
            <p:spPr bwMode="auto">
              <a:xfrm>
                <a:off x="4182" y="1713"/>
                <a:ext cx="1222" cy="1221"/>
              </a:xfrm>
              <a:prstGeom prst="ellipse">
                <a:avLst/>
              </a:prstGeom>
              <a:gradFill rotWithShape="1">
                <a:gsLst>
                  <a:gs pos="0">
                    <a:srgbClr val="D6E1E2">
                      <a:alpha val="0"/>
                    </a:srgbClr>
                  </a:gs>
                  <a:gs pos="100000">
                    <a:srgbClr val="F1F5F5"/>
                  </a:gs>
                </a:gsLst>
                <a:lin ang="5400000" scaled="1"/>
              </a:gradFill>
              <a:ln w="9525">
                <a:noFill/>
                <a:round/>
                <a:headEnd/>
                <a:tailEnd/>
              </a:ln>
            </p:spPr>
            <p:txBody>
              <a:bodyPr vert="eaVert" wrap="none" anchor="ctr"/>
              <a:lstStyle/>
              <a:p>
                <a:endParaRPr lang="zh-CN" altLang="en-US"/>
              </a:p>
            </p:txBody>
          </p:sp>
          <p:sp>
            <p:nvSpPr>
              <p:cNvPr id="75810" name="Oval 71"/>
              <p:cNvSpPr>
                <a:spLocks noChangeArrowheads="1"/>
              </p:cNvSpPr>
              <p:nvPr/>
            </p:nvSpPr>
            <p:spPr bwMode="auto">
              <a:xfrm>
                <a:off x="4195" y="1725"/>
                <a:ext cx="1162" cy="1141"/>
              </a:xfrm>
              <a:prstGeom prst="ellipse">
                <a:avLst/>
              </a:prstGeom>
              <a:gradFill rotWithShape="1">
                <a:gsLst>
                  <a:gs pos="0">
                    <a:srgbClr val="AAB2B3"/>
                  </a:gs>
                  <a:gs pos="100000">
                    <a:srgbClr val="D6E1E2">
                      <a:alpha val="48000"/>
                    </a:srgbClr>
                  </a:gs>
                </a:gsLst>
                <a:lin ang="5400000" scaled="1"/>
              </a:gradFill>
              <a:ln w="9525">
                <a:noFill/>
                <a:round/>
                <a:headEnd/>
                <a:tailEnd/>
              </a:ln>
            </p:spPr>
            <p:txBody>
              <a:bodyPr vert="eaVert" wrap="none" anchor="ctr"/>
              <a:lstStyle/>
              <a:p>
                <a:endParaRPr lang="zh-CN" altLang="en-US"/>
              </a:p>
            </p:txBody>
          </p:sp>
          <p:sp>
            <p:nvSpPr>
              <p:cNvPr id="75811" name="Oval 72"/>
              <p:cNvSpPr>
                <a:spLocks noChangeArrowheads="1"/>
              </p:cNvSpPr>
              <p:nvPr/>
            </p:nvSpPr>
            <p:spPr bwMode="auto">
              <a:xfrm>
                <a:off x="4263" y="1757"/>
                <a:ext cx="1033" cy="926"/>
              </a:xfrm>
              <a:prstGeom prst="ellipse">
                <a:avLst/>
              </a:prstGeom>
              <a:gradFill rotWithShape="1">
                <a:gsLst>
                  <a:gs pos="0">
                    <a:srgbClr val="FFFFFF"/>
                  </a:gs>
                  <a:gs pos="100000">
                    <a:srgbClr val="D6E1E2">
                      <a:alpha val="37999"/>
                    </a:srgbClr>
                  </a:gs>
                </a:gsLst>
                <a:lin ang="5400000" scaled="1"/>
              </a:gradFill>
              <a:ln w="9525">
                <a:noFill/>
                <a:round/>
                <a:headEnd/>
                <a:tailEnd/>
              </a:ln>
            </p:spPr>
            <p:txBody>
              <a:bodyPr vert="eaVert" wrap="none" anchor="ctr"/>
              <a:lstStyle/>
              <a:p>
                <a:endParaRPr lang="zh-CN" altLang="en-US"/>
              </a:p>
            </p:txBody>
          </p:sp>
        </p:grpSp>
      </p:grpSp>
      <p:sp>
        <p:nvSpPr>
          <p:cNvPr id="41" name="Text Box 73"/>
          <p:cNvSpPr txBox="1">
            <a:spLocks noChangeArrowheads="1"/>
          </p:cNvSpPr>
          <p:nvPr/>
        </p:nvSpPr>
        <p:spPr bwMode="auto">
          <a:xfrm>
            <a:off x="1060450" y="3473450"/>
            <a:ext cx="1014413" cy="584200"/>
          </a:xfrm>
          <a:prstGeom prst="rect">
            <a:avLst/>
          </a:prstGeom>
          <a:noFill/>
          <a:ln w="9525">
            <a:noFill/>
            <a:miter lim="800000"/>
            <a:headEnd/>
            <a:tailEnd/>
          </a:ln>
        </p:spPr>
        <p:txBody>
          <a:bodyPr>
            <a:spAutoFit/>
          </a:bodyPr>
          <a:lstStyle/>
          <a:p>
            <a:r>
              <a:rPr lang="zh-CN" altLang="en-US" sz="1600">
                <a:solidFill>
                  <a:schemeClr val="accent2"/>
                </a:solidFill>
              </a:rPr>
              <a:t>贴心的</a:t>
            </a:r>
          </a:p>
          <a:p>
            <a:r>
              <a:rPr lang="zh-CN" altLang="en-US" sz="1600">
                <a:solidFill>
                  <a:schemeClr val="accent2"/>
                </a:solidFill>
              </a:rPr>
              <a:t>节日礼品</a:t>
            </a:r>
          </a:p>
        </p:txBody>
      </p:sp>
      <p:sp>
        <p:nvSpPr>
          <p:cNvPr id="75813" name="AutoShape 123"/>
          <p:cNvSpPr>
            <a:spLocks noChangeArrowheads="1"/>
          </p:cNvSpPr>
          <p:nvPr/>
        </p:nvSpPr>
        <p:spPr bwMode="auto">
          <a:xfrm rot="10303774">
            <a:off x="2438400" y="3286125"/>
            <a:ext cx="609600" cy="381000"/>
          </a:xfrm>
          <a:prstGeom prst="rightArrow">
            <a:avLst>
              <a:gd name="adj1" fmla="val 50000"/>
              <a:gd name="adj2" fmla="val 40000"/>
            </a:avLst>
          </a:prstGeom>
          <a:gradFill rotWithShape="1">
            <a:gsLst>
              <a:gs pos="0">
                <a:srgbClr val="FF6699">
                  <a:alpha val="32001"/>
                </a:srgbClr>
              </a:gs>
              <a:gs pos="100000">
                <a:srgbClr val="000000">
                  <a:alpha val="89998"/>
                </a:srgbClr>
              </a:gs>
            </a:gsLst>
            <a:lin ang="2700000" scaled="1"/>
          </a:gradFill>
          <a:ln w="38100">
            <a:noFill/>
            <a:miter lim="800000"/>
            <a:headEnd/>
            <a:tailEnd/>
          </a:ln>
        </p:spPr>
        <p:txBody>
          <a:bodyPr anchor="ctr">
            <a:spAutoFit/>
          </a:bodyPr>
          <a:lstStyle/>
          <a:p>
            <a:endParaRPr lang="zh-CN" altLang="en-US"/>
          </a:p>
        </p:txBody>
      </p:sp>
      <p:grpSp>
        <p:nvGrpSpPr>
          <p:cNvPr id="7" name="Group 141"/>
          <p:cNvGrpSpPr>
            <a:grpSpLocks/>
          </p:cNvGrpSpPr>
          <p:nvPr/>
        </p:nvGrpSpPr>
        <p:grpSpPr bwMode="auto">
          <a:xfrm>
            <a:off x="5486400" y="4660900"/>
            <a:ext cx="1446213" cy="1524000"/>
            <a:chOff x="884" y="2523"/>
            <a:chExt cx="862" cy="862"/>
          </a:xfrm>
        </p:grpSpPr>
        <p:sp>
          <p:nvSpPr>
            <p:cNvPr id="75815" name="Oval 142"/>
            <p:cNvSpPr>
              <a:spLocks noChangeArrowheads="1"/>
            </p:cNvSpPr>
            <p:nvPr/>
          </p:nvSpPr>
          <p:spPr bwMode="auto">
            <a:xfrm>
              <a:off x="884" y="2523"/>
              <a:ext cx="862" cy="862"/>
            </a:xfrm>
            <a:prstGeom prst="ellipse">
              <a:avLst/>
            </a:prstGeom>
            <a:gradFill rotWithShape="1">
              <a:gsLst>
                <a:gs pos="0">
                  <a:srgbClr val="FFFFFF"/>
                </a:gs>
                <a:gs pos="50000">
                  <a:srgbClr val="00CC66"/>
                </a:gs>
                <a:gs pos="100000">
                  <a:srgbClr val="FFFFFF"/>
                </a:gs>
              </a:gsLst>
              <a:lin ang="2700000" scaled="1"/>
            </a:gradFill>
            <a:ln w="38100">
              <a:noFill/>
              <a:round/>
              <a:headEnd/>
              <a:tailEnd/>
            </a:ln>
          </p:spPr>
          <p:txBody>
            <a:bodyPr wrap="none" anchor="ctr">
              <a:spAutoFit/>
            </a:bodyPr>
            <a:lstStyle/>
            <a:p>
              <a:endParaRPr lang="zh-CN" altLang="en-US"/>
            </a:p>
          </p:txBody>
        </p:sp>
        <p:sp>
          <p:nvSpPr>
            <p:cNvPr id="75816" name="Oval 143"/>
            <p:cNvSpPr>
              <a:spLocks noChangeArrowheads="1"/>
            </p:cNvSpPr>
            <p:nvPr/>
          </p:nvSpPr>
          <p:spPr bwMode="auto">
            <a:xfrm>
              <a:off x="884" y="2523"/>
              <a:ext cx="862" cy="862"/>
            </a:xfrm>
            <a:prstGeom prst="ellipse">
              <a:avLst/>
            </a:prstGeom>
            <a:gradFill rotWithShape="1">
              <a:gsLst>
                <a:gs pos="0">
                  <a:srgbClr val="00CC66">
                    <a:alpha val="32001"/>
                  </a:srgbClr>
                </a:gs>
                <a:gs pos="100000">
                  <a:srgbClr val="000000">
                    <a:alpha val="89998"/>
                  </a:srgbClr>
                </a:gs>
              </a:gsLst>
              <a:lin ang="2700000" scaled="1"/>
            </a:gradFill>
            <a:ln w="38100">
              <a:noFill/>
              <a:round/>
              <a:headEnd/>
              <a:tailEnd/>
            </a:ln>
          </p:spPr>
          <p:txBody>
            <a:bodyPr wrap="none" anchor="ctr">
              <a:spAutoFit/>
            </a:bodyPr>
            <a:lstStyle/>
            <a:p>
              <a:endParaRPr lang="zh-CN" altLang="en-US"/>
            </a:p>
          </p:txBody>
        </p:sp>
        <p:sp>
          <p:nvSpPr>
            <p:cNvPr id="75817" name="Oval 144"/>
            <p:cNvSpPr>
              <a:spLocks noChangeArrowheads="1"/>
            </p:cNvSpPr>
            <p:nvPr/>
          </p:nvSpPr>
          <p:spPr bwMode="auto">
            <a:xfrm>
              <a:off x="940" y="2579"/>
              <a:ext cx="750" cy="750"/>
            </a:xfrm>
            <a:prstGeom prst="ellipse">
              <a:avLst/>
            </a:prstGeom>
            <a:gradFill rotWithShape="1">
              <a:gsLst>
                <a:gs pos="0">
                  <a:srgbClr val="006E37"/>
                </a:gs>
                <a:gs pos="50000">
                  <a:srgbClr val="00CC66"/>
                </a:gs>
                <a:gs pos="100000">
                  <a:srgbClr val="006E37"/>
                </a:gs>
              </a:gsLst>
              <a:lin ang="18900000" scaled="1"/>
            </a:gradFill>
            <a:ln w="38100">
              <a:noFill/>
              <a:round/>
              <a:headEnd/>
              <a:tailEnd/>
            </a:ln>
          </p:spPr>
          <p:txBody>
            <a:bodyPr anchor="ctr">
              <a:spAutoFit/>
            </a:bodyPr>
            <a:lstStyle/>
            <a:p>
              <a:endParaRPr lang="zh-CN" altLang="en-US"/>
            </a:p>
          </p:txBody>
        </p:sp>
        <p:sp>
          <p:nvSpPr>
            <p:cNvPr id="75818" name="Oval 145"/>
            <p:cNvSpPr>
              <a:spLocks noChangeArrowheads="1"/>
            </p:cNvSpPr>
            <p:nvPr/>
          </p:nvSpPr>
          <p:spPr bwMode="auto">
            <a:xfrm>
              <a:off x="941" y="2579"/>
              <a:ext cx="749" cy="750"/>
            </a:xfrm>
            <a:prstGeom prst="ellipse">
              <a:avLst/>
            </a:prstGeom>
            <a:gradFill rotWithShape="1">
              <a:gsLst>
                <a:gs pos="0">
                  <a:srgbClr val="008241"/>
                </a:gs>
                <a:gs pos="100000">
                  <a:srgbClr val="00CC66">
                    <a:alpha val="0"/>
                  </a:srgbClr>
                </a:gs>
              </a:gsLst>
              <a:lin ang="2700000" scaled="1"/>
            </a:gradFill>
            <a:ln w="38100">
              <a:noFill/>
              <a:round/>
              <a:headEnd/>
              <a:tailEnd/>
            </a:ln>
          </p:spPr>
          <p:txBody>
            <a:bodyPr anchor="ctr">
              <a:spAutoFit/>
            </a:bodyPr>
            <a:lstStyle/>
            <a:p>
              <a:endParaRPr lang="zh-CN" altLang="en-US"/>
            </a:p>
          </p:txBody>
        </p:sp>
        <p:sp>
          <p:nvSpPr>
            <p:cNvPr id="75819" name="Oval 146"/>
            <p:cNvSpPr>
              <a:spLocks noChangeArrowheads="1"/>
            </p:cNvSpPr>
            <p:nvPr/>
          </p:nvSpPr>
          <p:spPr bwMode="auto">
            <a:xfrm>
              <a:off x="981" y="2617"/>
              <a:ext cx="674" cy="674"/>
            </a:xfrm>
            <a:prstGeom prst="ellipse">
              <a:avLst/>
            </a:prstGeom>
            <a:solidFill>
              <a:srgbClr val="333333"/>
            </a:solidFill>
            <a:ln w="38100">
              <a:noFill/>
              <a:round/>
              <a:headEnd/>
              <a:tailEnd/>
            </a:ln>
          </p:spPr>
          <p:txBody>
            <a:bodyPr anchor="ctr">
              <a:spAutoFit/>
            </a:bodyPr>
            <a:lstStyle/>
            <a:p>
              <a:endParaRPr lang="zh-CN" altLang="en-US"/>
            </a:p>
          </p:txBody>
        </p:sp>
        <p:sp>
          <p:nvSpPr>
            <p:cNvPr id="75820" name="Oval 147"/>
            <p:cNvSpPr>
              <a:spLocks noChangeArrowheads="1"/>
            </p:cNvSpPr>
            <p:nvPr/>
          </p:nvSpPr>
          <p:spPr bwMode="auto">
            <a:xfrm>
              <a:off x="992" y="2628"/>
              <a:ext cx="653" cy="653"/>
            </a:xfrm>
            <a:prstGeom prst="ellipse">
              <a:avLst/>
            </a:prstGeom>
            <a:gradFill rotWithShape="1">
              <a:gsLst>
                <a:gs pos="0">
                  <a:srgbClr val="595959"/>
                </a:gs>
                <a:gs pos="100000">
                  <a:srgbClr val="C0C0C0"/>
                </a:gs>
              </a:gsLst>
              <a:lin ang="5400000" scaled="1"/>
            </a:gradFill>
            <a:ln w="9525">
              <a:noFill/>
              <a:round/>
              <a:headEnd/>
              <a:tailEnd/>
            </a:ln>
          </p:spPr>
          <p:txBody>
            <a:bodyPr vert="eaVert" wrap="none" anchor="ctr"/>
            <a:lstStyle/>
            <a:p>
              <a:endParaRPr lang="zh-CN" altLang="en-US"/>
            </a:p>
          </p:txBody>
        </p:sp>
        <p:sp>
          <p:nvSpPr>
            <p:cNvPr id="75821" name="Oval 148"/>
            <p:cNvSpPr>
              <a:spLocks noChangeArrowheads="1"/>
            </p:cNvSpPr>
            <p:nvPr/>
          </p:nvSpPr>
          <p:spPr bwMode="auto">
            <a:xfrm>
              <a:off x="1000" y="2632"/>
              <a:ext cx="637" cy="636"/>
            </a:xfrm>
            <a:prstGeom prst="ellipse">
              <a:avLst/>
            </a:prstGeom>
            <a:gradFill rotWithShape="1">
              <a:gsLst>
                <a:gs pos="0">
                  <a:srgbClr val="C0C0C0">
                    <a:alpha val="0"/>
                  </a:srgbClr>
                </a:gs>
                <a:gs pos="100000">
                  <a:srgbClr val="E9E9E9"/>
                </a:gs>
              </a:gsLst>
              <a:lin ang="5400000" scaled="1"/>
            </a:gradFill>
            <a:ln w="9525">
              <a:noFill/>
              <a:round/>
              <a:headEnd/>
              <a:tailEnd/>
            </a:ln>
          </p:spPr>
          <p:txBody>
            <a:bodyPr vert="eaVert" wrap="none" anchor="ctr"/>
            <a:lstStyle/>
            <a:p>
              <a:endParaRPr lang="zh-CN" altLang="en-US"/>
            </a:p>
          </p:txBody>
        </p:sp>
        <p:sp>
          <p:nvSpPr>
            <p:cNvPr id="75822" name="Oval 149"/>
            <p:cNvSpPr>
              <a:spLocks noChangeArrowheads="1"/>
            </p:cNvSpPr>
            <p:nvPr/>
          </p:nvSpPr>
          <p:spPr bwMode="auto">
            <a:xfrm>
              <a:off x="1007" y="2638"/>
              <a:ext cx="606" cy="595"/>
            </a:xfrm>
            <a:prstGeom prst="ellipse">
              <a:avLst/>
            </a:prstGeom>
            <a:gradFill rotWithShape="1">
              <a:gsLst>
                <a:gs pos="0">
                  <a:srgbClr val="989898"/>
                </a:gs>
                <a:gs pos="100000">
                  <a:srgbClr val="C0C0C0">
                    <a:alpha val="48000"/>
                  </a:srgbClr>
                </a:gs>
              </a:gsLst>
              <a:lin ang="5400000" scaled="1"/>
            </a:gradFill>
            <a:ln w="9525">
              <a:noFill/>
              <a:round/>
              <a:headEnd/>
              <a:tailEnd/>
            </a:ln>
          </p:spPr>
          <p:txBody>
            <a:bodyPr vert="eaVert" wrap="none" anchor="ctr"/>
            <a:lstStyle/>
            <a:p>
              <a:endParaRPr lang="zh-CN" altLang="en-US"/>
            </a:p>
          </p:txBody>
        </p:sp>
        <p:sp>
          <p:nvSpPr>
            <p:cNvPr id="75823" name="Oval 150"/>
            <p:cNvSpPr>
              <a:spLocks noChangeArrowheads="1"/>
            </p:cNvSpPr>
            <p:nvPr/>
          </p:nvSpPr>
          <p:spPr bwMode="auto">
            <a:xfrm>
              <a:off x="1042" y="2655"/>
              <a:ext cx="539" cy="483"/>
            </a:xfrm>
            <a:prstGeom prst="ellipse">
              <a:avLst/>
            </a:prstGeom>
            <a:gradFill rotWithShape="1">
              <a:gsLst>
                <a:gs pos="0">
                  <a:srgbClr val="FFFFFF"/>
                </a:gs>
                <a:gs pos="100000">
                  <a:srgbClr val="C0C0C0">
                    <a:alpha val="37999"/>
                  </a:srgbClr>
                </a:gs>
              </a:gsLst>
              <a:lin ang="5400000" scaled="1"/>
            </a:gradFill>
            <a:ln w="9525">
              <a:noFill/>
              <a:round/>
              <a:headEnd/>
              <a:tailEnd/>
            </a:ln>
          </p:spPr>
          <p:txBody>
            <a:bodyPr vert="eaVert" wrap="none" anchor="ctr"/>
            <a:lstStyle/>
            <a:p>
              <a:endParaRPr lang="zh-CN" altLang="en-US"/>
            </a:p>
          </p:txBody>
        </p:sp>
      </p:grpSp>
      <p:sp>
        <p:nvSpPr>
          <p:cNvPr id="53" name="Text Box 151"/>
          <p:cNvSpPr txBox="1">
            <a:spLocks noChangeArrowheads="1"/>
          </p:cNvSpPr>
          <p:nvPr/>
        </p:nvSpPr>
        <p:spPr bwMode="auto">
          <a:xfrm>
            <a:off x="5772150" y="4940300"/>
            <a:ext cx="1101725" cy="825500"/>
          </a:xfrm>
          <a:prstGeom prst="rect">
            <a:avLst/>
          </a:prstGeom>
          <a:noFill/>
          <a:ln w="9525">
            <a:noFill/>
            <a:miter lim="800000"/>
            <a:headEnd/>
            <a:tailEnd/>
          </a:ln>
        </p:spPr>
        <p:txBody>
          <a:bodyPr>
            <a:spAutoFit/>
          </a:bodyPr>
          <a:lstStyle/>
          <a:p>
            <a:r>
              <a:rPr lang="zh-CN" altLang="en-US" sz="1600">
                <a:solidFill>
                  <a:srgbClr val="339966"/>
                </a:solidFill>
              </a:rPr>
              <a:t>畅通的</a:t>
            </a:r>
          </a:p>
          <a:p>
            <a:r>
              <a:rPr lang="zh-CN" altLang="en-US" sz="1600">
                <a:solidFill>
                  <a:srgbClr val="339966"/>
                </a:solidFill>
              </a:rPr>
              <a:t>薪酬上升通道</a:t>
            </a:r>
          </a:p>
        </p:txBody>
      </p:sp>
      <p:grpSp>
        <p:nvGrpSpPr>
          <p:cNvPr id="8" name="Group 152"/>
          <p:cNvGrpSpPr>
            <a:grpSpLocks/>
          </p:cNvGrpSpPr>
          <p:nvPr/>
        </p:nvGrpSpPr>
        <p:grpSpPr bwMode="auto">
          <a:xfrm>
            <a:off x="6858000" y="3057525"/>
            <a:ext cx="1439863" cy="1439863"/>
            <a:chOff x="2832" y="1728"/>
            <a:chExt cx="907" cy="907"/>
          </a:xfrm>
        </p:grpSpPr>
        <p:sp>
          <p:nvSpPr>
            <p:cNvPr id="75826" name="Oval 153"/>
            <p:cNvSpPr>
              <a:spLocks noChangeArrowheads="1"/>
            </p:cNvSpPr>
            <p:nvPr/>
          </p:nvSpPr>
          <p:spPr bwMode="auto">
            <a:xfrm>
              <a:off x="2832" y="1728"/>
              <a:ext cx="907" cy="907"/>
            </a:xfrm>
            <a:prstGeom prst="ellipse">
              <a:avLst/>
            </a:prstGeom>
            <a:gradFill rotWithShape="1">
              <a:gsLst>
                <a:gs pos="0">
                  <a:srgbClr val="FFFFFF"/>
                </a:gs>
                <a:gs pos="50000">
                  <a:srgbClr val="3965E1"/>
                </a:gs>
                <a:gs pos="100000">
                  <a:srgbClr val="FFFFFF"/>
                </a:gs>
              </a:gsLst>
              <a:lin ang="2700000" scaled="1"/>
            </a:gradFill>
            <a:ln w="38100">
              <a:noFill/>
              <a:round/>
              <a:headEnd/>
              <a:tailEnd/>
            </a:ln>
          </p:spPr>
          <p:txBody>
            <a:bodyPr wrap="none" anchor="ctr">
              <a:spAutoFit/>
            </a:bodyPr>
            <a:lstStyle/>
            <a:p>
              <a:endParaRPr lang="zh-CN" altLang="en-US"/>
            </a:p>
          </p:txBody>
        </p:sp>
        <p:sp>
          <p:nvSpPr>
            <p:cNvPr id="75827" name="Oval 154"/>
            <p:cNvSpPr>
              <a:spLocks noChangeArrowheads="1"/>
            </p:cNvSpPr>
            <p:nvPr/>
          </p:nvSpPr>
          <p:spPr bwMode="auto">
            <a:xfrm>
              <a:off x="2832" y="1728"/>
              <a:ext cx="907" cy="907"/>
            </a:xfrm>
            <a:prstGeom prst="ellipse">
              <a:avLst/>
            </a:prstGeom>
            <a:gradFill rotWithShape="1">
              <a:gsLst>
                <a:gs pos="0">
                  <a:srgbClr val="3965E1">
                    <a:alpha val="32001"/>
                  </a:srgbClr>
                </a:gs>
                <a:gs pos="100000">
                  <a:srgbClr val="000000">
                    <a:alpha val="89998"/>
                  </a:srgbClr>
                </a:gs>
              </a:gsLst>
              <a:lin ang="2700000" scaled="1"/>
            </a:gradFill>
            <a:ln w="38100">
              <a:noFill/>
              <a:round/>
              <a:headEnd/>
              <a:tailEnd/>
            </a:ln>
          </p:spPr>
          <p:txBody>
            <a:bodyPr wrap="none" anchor="ctr">
              <a:spAutoFit/>
            </a:bodyPr>
            <a:lstStyle/>
            <a:p>
              <a:endParaRPr lang="zh-CN" altLang="en-US"/>
            </a:p>
          </p:txBody>
        </p:sp>
        <p:sp>
          <p:nvSpPr>
            <p:cNvPr id="75828" name="Oval 155"/>
            <p:cNvSpPr>
              <a:spLocks noChangeArrowheads="1"/>
            </p:cNvSpPr>
            <p:nvPr/>
          </p:nvSpPr>
          <p:spPr bwMode="auto">
            <a:xfrm>
              <a:off x="2889" y="1788"/>
              <a:ext cx="787" cy="788"/>
            </a:xfrm>
            <a:prstGeom prst="ellipse">
              <a:avLst/>
            </a:prstGeom>
            <a:gradFill rotWithShape="1">
              <a:gsLst>
                <a:gs pos="0">
                  <a:srgbClr val="1F377A"/>
                </a:gs>
                <a:gs pos="50000">
                  <a:srgbClr val="3965E1"/>
                </a:gs>
                <a:gs pos="100000">
                  <a:srgbClr val="1F377A"/>
                </a:gs>
              </a:gsLst>
              <a:lin ang="18900000" scaled="1"/>
            </a:gradFill>
            <a:ln w="38100">
              <a:noFill/>
              <a:round/>
              <a:headEnd/>
              <a:tailEnd/>
            </a:ln>
          </p:spPr>
          <p:txBody>
            <a:bodyPr anchor="ctr">
              <a:spAutoFit/>
            </a:bodyPr>
            <a:lstStyle/>
            <a:p>
              <a:endParaRPr lang="zh-CN" altLang="en-US"/>
            </a:p>
          </p:txBody>
        </p:sp>
        <p:sp>
          <p:nvSpPr>
            <p:cNvPr id="75829" name="Oval 156"/>
            <p:cNvSpPr>
              <a:spLocks noChangeArrowheads="1"/>
            </p:cNvSpPr>
            <p:nvPr/>
          </p:nvSpPr>
          <p:spPr bwMode="auto">
            <a:xfrm>
              <a:off x="2889" y="1794"/>
              <a:ext cx="787" cy="788"/>
            </a:xfrm>
            <a:prstGeom prst="ellipse">
              <a:avLst/>
            </a:prstGeom>
            <a:gradFill rotWithShape="1">
              <a:gsLst>
                <a:gs pos="0">
                  <a:srgbClr val="264396"/>
                </a:gs>
                <a:gs pos="100000">
                  <a:srgbClr val="3965E1">
                    <a:alpha val="0"/>
                  </a:srgbClr>
                </a:gs>
              </a:gsLst>
              <a:lin ang="2700000" scaled="1"/>
            </a:gradFill>
            <a:ln w="38100">
              <a:noFill/>
              <a:round/>
              <a:headEnd/>
              <a:tailEnd/>
            </a:ln>
          </p:spPr>
          <p:txBody>
            <a:bodyPr anchor="ctr">
              <a:spAutoFit/>
            </a:bodyPr>
            <a:lstStyle/>
            <a:p>
              <a:endParaRPr lang="zh-CN" altLang="en-US"/>
            </a:p>
          </p:txBody>
        </p:sp>
        <p:sp>
          <p:nvSpPr>
            <p:cNvPr id="75830" name="Oval 157"/>
            <p:cNvSpPr>
              <a:spLocks noChangeArrowheads="1"/>
            </p:cNvSpPr>
            <p:nvPr/>
          </p:nvSpPr>
          <p:spPr bwMode="auto">
            <a:xfrm>
              <a:off x="2928" y="1833"/>
              <a:ext cx="709" cy="709"/>
            </a:xfrm>
            <a:prstGeom prst="ellipse">
              <a:avLst/>
            </a:prstGeom>
            <a:gradFill rotWithShape="1">
              <a:gsLst>
                <a:gs pos="0">
                  <a:srgbClr val="3965E1"/>
                </a:gs>
                <a:gs pos="100000">
                  <a:srgbClr val="03060D"/>
                </a:gs>
              </a:gsLst>
              <a:lin ang="5400000" scaled="1"/>
            </a:gradFill>
            <a:ln w="38100">
              <a:noFill/>
              <a:round/>
              <a:headEnd/>
              <a:tailEnd/>
            </a:ln>
          </p:spPr>
          <p:txBody>
            <a:bodyPr anchor="ctr">
              <a:spAutoFit/>
            </a:bodyPr>
            <a:lstStyle/>
            <a:p>
              <a:endParaRPr lang="zh-CN" altLang="en-US"/>
            </a:p>
          </p:txBody>
        </p:sp>
        <p:grpSp>
          <p:nvGrpSpPr>
            <p:cNvPr id="9" name="Group 158"/>
            <p:cNvGrpSpPr>
              <a:grpSpLocks/>
            </p:cNvGrpSpPr>
            <p:nvPr/>
          </p:nvGrpSpPr>
          <p:grpSpPr bwMode="auto">
            <a:xfrm>
              <a:off x="2946" y="1842"/>
              <a:ext cx="687" cy="688"/>
              <a:chOff x="4166" y="1706"/>
              <a:chExt cx="1252" cy="1252"/>
            </a:xfrm>
          </p:grpSpPr>
          <p:sp>
            <p:nvSpPr>
              <p:cNvPr id="75832" name="Oval 159"/>
              <p:cNvSpPr>
                <a:spLocks noChangeArrowheads="1"/>
              </p:cNvSpPr>
              <p:nvPr/>
            </p:nvSpPr>
            <p:spPr bwMode="auto">
              <a:xfrm>
                <a:off x="4166" y="1706"/>
                <a:ext cx="1252" cy="1252"/>
              </a:xfrm>
              <a:prstGeom prst="ellipse">
                <a:avLst/>
              </a:prstGeom>
              <a:gradFill rotWithShape="1">
                <a:gsLst>
                  <a:gs pos="0">
                    <a:srgbClr val="636869"/>
                  </a:gs>
                  <a:gs pos="100000">
                    <a:srgbClr val="D6E1E2"/>
                  </a:gs>
                </a:gsLst>
                <a:lin ang="5400000" scaled="1"/>
              </a:gradFill>
              <a:ln w="9525">
                <a:noFill/>
                <a:round/>
                <a:headEnd/>
                <a:tailEnd/>
              </a:ln>
            </p:spPr>
            <p:txBody>
              <a:bodyPr vert="eaVert" wrap="none" anchor="ctr"/>
              <a:lstStyle/>
              <a:p>
                <a:endParaRPr lang="zh-CN" altLang="en-US"/>
              </a:p>
            </p:txBody>
          </p:sp>
          <p:sp>
            <p:nvSpPr>
              <p:cNvPr id="75833" name="Oval 160"/>
              <p:cNvSpPr>
                <a:spLocks noChangeArrowheads="1"/>
              </p:cNvSpPr>
              <p:nvPr/>
            </p:nvSpPr>
            <p:spPr bwMode="auto">
              <a:xfrm>
                <a:off x="4182" y="1713"/>
                <a:ext cx="1222" cy="1221"/>
              </a:xfrm>
              <a:prstGeom prst="ellipse">
                <a:avLst/>
              </a:prstGeom>
              <a:gradFill rotWithShape="1">
                <a:gsLst>
                  <a:gs pos="0">
                    <a:srgbClr val="D6E1E2">
                      <a:alpha val="0"/>
                    </a:srgbClr>
                  </a:gs>
                  <a:gs pos="100000">
                    <a:srgbClr val="F1F5F5"/>
                  </a:gs>
                </a:gsLst>
                <a:lin ang="5400000" scaled="1"/>
              </a:gradFill>
              <a:ln w="9525">
                <a:noFill/>
                <a:round/>
                <a:headEnd/>
                <a:tailEnd/>
              </a:ln>
            </p:spPr>
            <p:txBody>
              <a:bodyPr vert="eaVert" wrap="none" anchor="ctr"/>
              <a:lstStyle/>
              <a:p>
                <a:endParaRPr lang="zh-CN" altLang="en-US"/>
              </a:p>
            </p:txBody>
          </p:sp>
          <p:sp>
            <p:nvSpPr>
              <p:cNvPr id="75834" name="Oval 161"/>
              <p:cNvSpPr>
                <a:spLocks noChangeArrowheads="1"/>
              </p:cNvSpPr>
              <p:nvPr/>
            </p:nvSpPr>
            <p:spPr bwMode="auto">
              <a:xfrm>
                <a:off x="4195" y="1725"/>
                <a:ext cx="1162" cy="1141"/>
              </a:xfrm>
              <a:prstGeom prst="ellipse">
                <a:avLst/>
              </a:prstGeom>
              <a:gradFill rotWithShape="1">
                <a:gsLst>
                  <a:gs pos="0">
                    <a:srgbClr val="AAB2B3"/>
                  </a:gs>
                  <a:gs pos="100000">
                    <a:srgbClr val="D6E1E2">
                      <a:alpha val="48000"/>
                    </a:srgbClr>
                  </a:gs>
                </a:gsLst>
                <a:lin ang="5400000" scaled="1"/>
              </a:gradFill>
              <a:ln w="9525">
                <a:noFill/>
                <a:round/>
                <a:headEnd/>
                <a:tailEnd/>
              </a:ln>
            </p:spPr>
            <p:txBody>
              <a:bodyPr vert="eaVert" wrap="none" anchor="ctr"/>
              <a:lstStyle/>
              <a:p>
                <a:endParaRPr lang="zh-CN" altLang="en-US"/>
              </a:p>
            </p:txBody>
          </p:sp>
          <p:sp>
            <p:nvSpPr>
              <p:cNvPr id="75835" name="Oval 162"/>
              <p:cNvSpPr>
                <a:spLocks noChangeArrowheads="1"/>
              </p:cNvSpPr>
              <p:nvPr/>
            </p:nvSpPr>
            <p:spPr bwMode="auto">
              <a:xfrm>
                <a:off x="4263" y="1757"/>
                <a:ext cx="1033" cy="926"/>
              </a:xfrm>
              <a:prstGeom prst="ellipse">
                <a:avLst/>
              </a:prstGeom>
              <a:gradFill rotWithShape="1">
                <a:gsLst>
                  <a:gs pos="0">
                    <a:srgbClr val="FFFFFF"/>
                  </a:gs>
                  <a:gs pos="100000">
                    <a:srgbClr val="D6E1E2">
                      <a:alpha val="37999"/>
                    </a:srgbClr>
                  </a:gs>
                </a:gsLst>
                <a:lin ang="5400000" scaled="1"/>
              </a:gradFill>
              <a:ln w="9525">
                <a:noFill/>
                <a:round/>
                <a:headEnd/>
                <a:tailEnd/>
              </a:ln>
            </p:spPr>
            <p:txBody>
              <a:bodyPr vert="eaVert" wrap="none" anchor="ctr"/>
              <a:lstStyle/>
              <a:p>
                <a:endParaRPr lang="zh-CN" altLang="en-US"/>
              </a:p>
            </p:txBody>
          </p:sp>
        </p:grpSp>
      </p:grpSp>
      <p:sp>
        <p:nvSpPr>
          <p:cNvPr id="65" name="Text Box 163"/>
          <p:cNvSpPr txBox="1">
            <a:spLocks noChangeArrowheads="1"/>
          </p:cNvSpPr>
          <p:nvPr/>
        </p:nvSpPr>
        <p:spPr bwMode="auto">
          <a:xfrm>
            <a:off x="7091363" y="3438525"/>
            <a:ext cx="1011237" cy="831850"/>
          </a:xfrm>
          <a:prstGeom prst="rect">
            <a:avLst/>
          </a:prstGeom>
          <a:noFill/>
          <a:ln w="9525">
            <a:noFill/>
            <a:miter lim="800000"/>
            <a:headEnd/>
            <a:tailEnd/>
          </a:ln>
        </p:spPr>
        <p:txBody>
          <a:bodyPr wrap="none">
            <a:spAutoFit/>
          </a:bodyPr>
          <a:lstStyle/>
          <a:p>
            <a:r>
              <a:rPr lang="zh-CN" altLang="en-US" sz="1600">
                <a:solidFill>
                  <a:schemeClr val="accent2"/>
                </a:solidFill>
              </a:rPr>
              <a:t>丰富的</a:t>
            </a:r>
            <a:endParaRPr lang="en-US" altLang="zh-CN" sz="1600">
              <a:solidFill>
                <a:schemeClr val="accent2"/>
              </a:solidFill>
            </a:endParaRPr>
          </a:p>
          <a:p>
            <a:r>
              <a:rPr lang="zh-CN" altLang="en-US" sz="1600">
                <a:solidFill>
                  <a:schemeClr val="accent2"/>
                </a:solidFill>
              </a:rPr>
              <a:t>员工活动</a:t>
            </a:r>
          </a:p>
          <a:p>
            <a:endParaRPr lang="en-US" altLang="zh-CN" sz="1600">
              <a:solidFill>
                <a:schemeClr val="accent2"/>
              </a:solidFill>
            </a:endParaRPr>
          </a:p>
        </p:txBody>
      </p:sp>
      <p:sp>
        <p:nvSpPr>
          <p:cNvPr id="75837" name="AutoShape 175"/>
          <p:cNvSpPr>
            <a:spLocks noChangeArrowheads="1"/>
          </p:cNvSpPr>
          <p:nvPr/>
        </p:nvSpPr>
        <p:spPr bwMode="auto">
          <a:xfrm rot="8142870">
            <a:off x="2817813" y="4271963"/>
            <a:ext cx="609600" cy="381000"/>
          </a:xfrm>
          <a:prstGeom prst="rightArrow">
            <a:avLst>
              <a:gd name="adj1" fmla="val 50000"/>
              <a:gd name="adj2" fmla="val 40000"/>
            </a:avLst>
          </a:prstGeom>
          <a:gradFill rotWithShape="1">
            <a:gsLst>
              <a:gs pos="0">
                <a:srgbClr val="FF6699">
                  <a:alpha val="32001"/>
                </a:srgbClr>
              </a:gs>
              <a:gs pos="100000">
                <a:srgbClr val="000000">
                  <a:alpha val="89998"/>
                </a:srgbClr>
              </a:gs>
            </a:gsLst>
            <a:lin ang="2700000" scaled="1"/>
          </a:gradFill>
          <a:ln w="38100">
            <a:noFill/>
            <a:miter lim="800000"/>
            <a:headEnd/>
            <a:tailEnd/>
          </a:ln>
        </p:spPr>
        <p:txBody>
          <a:bodyPr anchor="ctr">
            <a:spAutoFit/>
          </a:bodyPr>
          <a:lstStyle/>
          <a:p>
            <a:endParaRPr lang="zh-CN" altLang="en-US"/>
          </a:p>
        </p:txBody>
      </p:sp>
      <p:sp>
        <p:nvSpPr>
          <p:cNvPr id="75838" name="AutoShape 176"/>
          <p:cNvSpPr>
            <a:spLocks noChangeArrowheads="1"/>
          </p:cNvSpPr>
          <p:nvPr/>
        </p:nvSpPr>
        <p:spPr bwMode="auto">
          <a:xfrm rot="5621919">
            <a:off x="3976688" y="4548188"/>
            <a:ext cx="609600" cy="381000"/>
          </a:xfrm>
          <a:prstGeom prst="rightArrow">
            <a:avLst>
              <a:gd name="adj1" fmla="val 50000"/>
              <a:gd name="adj2" fmla="val 40000"/>
            </a:avLst>
          </a:prstGeom>
          <a:gradFill rotWithShape="1">
            <a:gsLst>
              <a:gs pos="0">
                <a:srgbClr val="FF6699">
                  <a:alpha val="32001"/>
                </a:srgbClr>
              </a:gs>
              <a:gs pos="100000">
                <a:srgbClr val="000000">
                  <a:alpha val="89998"/>
                </a:srgbClr>
              </a:gs>
            </a:gsLst>
            <a:lin ang="2700000" scaled="1"/>
          </a:gradFill>
          <a:ln w="38100">
            <a:noFill/>
            <a:miter lim="800000"/>
            <a:headEnd/>
            <a:tailEnd/>
          </a:ln>
        </p:spPr>
        <p:txBody>
          <a:bodyPr anchor="ctr">
            <a:spAutoFit/>
          </a:bodyPr>
          <a:lstStyle/>
          <a:p>
            <a:endParaRPr lang="zh-CN" altLang="en-US"/>
          </a:p>
        </p:txBody>
      </p:sp>
      <p:sp>
        <p:nvSpPr>
          <p:cNvPr id="75839" name="AutoShape 178"/>
          <p:cNvSpPr>
            <a:spLocks noChangeArrowheads="1"/>
          </p:cNvSpPr>
          <p:nvPr/>
        </p:nvSpPr>
        <p:spPr bwMode="auto">
          <a:xfrm rot="931612">
            <a:off x="6019800" y="3286125"/>
            <a:ext cx="609600" cy="381000"/>
          </a:xfrm>
          <a:prstGeom prst="rightArrow">
            <a:avLst>
              <a:gd name="adj1" fmla="val 50000"/>
              <a:gd name="adj2" fmla="val 40000"/>
            </a:avLst>
          </a:prstGeom>
          <a:gradFill rotWithShape="1">
            <a:gsLst>
              <a:gs pos="0">
                <a:srgbClr val="FF6699">
                  <a:alpha val="32001"/>
                </a:srgbClr>
              </a:gs>
              <a:gs pos="100000">
                <a:srgbClr val="000000">
                  <a:alpha val="89998"/>
                </a:srgbClr>
              </a:gs>
            </a:gsLst>
            <a:lin ang="2700000" scaled="1"/>
          </a:gradFill>
          <a:ln w="38100">
            <a:noFill/>
            <a:miter lim="800000"/>
            <a:headEnd/>
            <a:tailEnd/>
          </a:ln>
        </p:spPr>
        <p:txBody>
          <a:bodyPr anchor="ctr">
            <a:spAutoFit/>
          </a:bodyPr>
          <a:lstStyle/>
          <a:p>
            <a:endParaRPr lang="zh-CN" altLang="en-US"/>
          </a:p>
        </p:txBody>
      </p:sp>
      <p:sp>
        <p:nvSpPr>
          <p:cNvPr id="75840" name="AutoShape 179"/>
          <p:cNvSpPr>
            <a:spLocks noChangeArrowheads="1"/>
          </p:cNvSpPr>
          <p:nvPr/>
        </p:nvSpPr>
        <p:spPr bwMode="auto">
          <a:xfrm rot="-8862618">
            <a:off x="2590800" y="2066925"/>
            <a:ext cx="609600" cy="381000"/>
          </a:xfrm>
          <a:prstGeom prst="rightArrow">
            <a:avLst>
              <a:gd name="adj1" fmla="val 50000"/>
              <a:gd name="adj2" fmla="val 40000"/>
            </a:avLst>
          </a:prstGeom>
          <a:gradFill rotWithShape="1">
            <a:gsLst>
              <a:gs pos="0">
                <a:srgbClr val="FF6699">
                  <a:alpha val="32001"/>
                </a:srgbClr>
              </a:gs>
              <a:gs pos="100000">
                <a:srgbClr val="000000">
                  <a:alpha val="89998"/>
                </a:srgbClr>
              </a:gs>
            </a:gsLst>
            <a:lin ang="2700000" scaled="1"/>
          </a:gradFill>
          <a:ln w="38100">
            <a:noFill/>
            <a:miter lim="800000"/>
            <a:headEnd/>
            <a:tailEnd/>
          </a:ln>
        </p:spPr>
        <p:txBody>
          <a:bodyPr anchor="ctr">
            <a:spAutoFit/>
          </a:bodyPr>
          <a:lstStyle/>
          <a:p>
            <a:endParaRPr lang="zh-CN" altLang="en-US"/>
          </a:p>
        </p:txBody>
      </p:sp>
      <p:sp>
        <p:nvSpPr>
          <p:cNvPr id="75841" name="AutoShape 180"/>
          <p:cNvSpPr>
            <a:spLocks noChangeArrowheads="1"/>
          </p:cNvSpPr>
          <p:nvPr/>
        </p:nvSpPr>
        <p:spPr bwMode="auto">
          <a:xfrm rot="3115858">
            <a:off x="5295900" y="4241800"/>
            <a:ext cx="609600" cy="381000"/>
          </a:xfrm>
          <a:prstGeom prst="rightArrow">
            <a:avLst>
              <a:gd name="adj1" fmla="val 50000"/>
              <a:gd name="adj2" fmla="val 40000"/>
            </a:avLst>
          </a:prstGeom>
          <a:gradFill rotWithShape="1">
            <a:gsLst>
              <a:gs pos="0">
                <a:srgbClr val="FF6699">
                  <a:alpha val="32001"/>
                </a:srgbClr>
              </a:gs>
              <a:gs pos="100000">
                <a:srgbClr val="000000">
                  <a:alpha val="89998"/>
                </a:srgbClr>
              </a:gs>
            </a:gsLst>
            <a:lin ang="2700000" scaled="1"/>
          </a:gradFill>
          <a:ln w="38100">
            <a:noFill/>
            <a:miter lim="800000"/>
            <a:headEnd/>
            <a:tailEnd/>
          </a:ln>
        </p:spPr>
        <p:txBody>
          <a:bodyPr anchor="ctr">
            <a:spAutoFit/>
          </a:bodyPr>
          <a:lstStyle/>
          <a:p>
            <a:endParaRPr lang="zh-CN" altLang="en-US"/>
          </a:p>
        </p:txBody>
      </p:sp>
      <p:sp>
        <p:nvSpPr>
          <p:cNvPr id="75842" name="Oval 165"/>
          <p:cNvSpPr>
            <a:spLocks noChangeArrowheads="1"/>
          </p:cNvSpPr>
          <p:nvPr/>
        </p:nvSpPr>
        <p:spPr bwMode="auto">
          <a:xfrm rot="1645606">
            <a:off x="1738313" y="4662488"/>
            <a:ext cx="1382712" cy="1438275"/>
          </a:xfrm>
          <a:prstGeom prst="ellipse">
            <a:avLst/>
          </a:prstGeom>
          <a:gradFill rotWithShape="1">
            <a:gsLst>
              <a:gs pos="0">
                <a:srgbClr val="FF6699">
                  <a:alpha val="32001"/>
                </a:srgbClr>
              </a:gs>
              <a:gs pos="100000">
                <a:srgbClr val="000000">
                  <a:alpha val="89998"/>
                </a:srgbClr>
              </a:gs>
            </a:gsLst>
            <a:lin ang="2700000" scaled="1"/>
          </a:gradFill>
          <a:ln w="38100">
            <a:noFill/>
            <a:round/>
            <a:headEnd/>
            <a:tailEnd/>
          </a:ln>
        </p:spPr>
        <p:txBody>
          <a:bodyPr wrap="none" anchor="ctr">
            <a:spAutoFit/>
          </a:bodyPr>
          <a:lstStyle/>
          <a:p>
            <a:endParaRPr lang="zh-CN" altLang="en-US"/>
          </a:p>
        </p:txBody>
      </p:sp>
      <p:grpSp>
        <p:nvGrpSpPr>
          <p:cNvPr id="10" name="Group 174"/>
          <p:cNvGrpSpPr>
            <a:grpSpLocks/>
          </p:cNvGrpSpPr>
          <p:nvPr/>
        </p:nvGrpSpPr>
        <p:grpSpPr bwMode="auto">
          <a:xfrm rot="1645606">
            <a:off x="1825625" y="4708525"/>
            <a:ext cx="1219200" cy="1273175"/>
            <a:chOff x="4080" y="576"/>
            <a:chExt cx="847" cy="850"/>
          </a:xfrm>
        </p:grpSpPr>
        <p:sp>
          <p:nvSpPr>
            <p:cNvPr id="75844" name="Oval 166"/>
            <p:cNvSpPr>
              <a:spLocks noChangeArrowheads="1"/>
            </p:cNvSpPr>
            <p:nvPr/>
          </p:nvSpPr>
          <p:spPr bwMode="auto">
            <a:xfrm>
              <a:off x="4090" y="590"/>
              <a:ext cx="837" cy="836"/>
            </a:xfrm>
            <a:prstGeom prst="ellipse">
              <a:avLst/>
            </a:prstGeom>
            <a:gradFill rotWithShape="1">
              <a:gsLst>
                <a:gs pos="0">
                  <a:srgbClr val="8A3753"/>
                </a:gs>
                <a:gs pos="50000">
                  <a:srgbClr val="FF6699"/>
                </a:gs>
                <a:gs pos="100000">
                  <a:srgbClr val="8A3753"/>
                </a:gs>
              </a:gsLst>
              <a:lin ang="18900000" scaled="1"/>
            </a:gradFill>
            <a:ln w="38100">
              <a:noFill/>
              <a:round/>
              <a:headEnd/>
              <a:tailEnd/>
            </a:ln>
          </p:spPr>
          <p:txBody>
            <a:bodyPr anchor="ctr">
              <a:spAutoFit/>
            </a:bodyPr>
            <a:lstStyle/>
            <a:p>
              <a:endParaRPr lang="zh-CN" altLang="en-US"/>
            </a:p>
          </p:txBody>
        </p:sp>
        <p:sp>
          <p:nvSpPr>
            <p:cNvPr id="75845" name="Oval 167"/>
            <p:cNvSpPr>
              <a:spLocks noChangeArrowheads="1"/>
            </p:cNvSpPr>
            <p:nvPr/>
          </p:nvSpPr>
          <p:spPr bwMode="auto">
            <a:xfrm>
              <a:off x="4080" y="576"/>
              <a:ext cx="835" cy="836"/>
            </a:xfrm>
            <a:prstGeom prst="ellipse">
              <a:avLst/>
            </a:prstGeom>
            <a:gradFill rotWithShape="1">
              <a:gsLst>
                <a:gs pos="0">
                  <a:srgbClr val="A24161"/>
                </a:gs>
                <a:gs pos="100000">
                  <a:srgbClr val="FF6699">
                    <a:alpha val="0"/>
                  </a:srgbClr>
                </a:gs>
              </a:gsLst>
              <a:lin ang="2700000" scaled="1"/>
            </a:gradFill>
            <a:ln w="38100">
              <a:noFill/>
              <a:round/>
              <a:headEnd/>
              <a:tailEnd/>
            </a:ln>
          </p:spPr>
          <p:txBody>
            <a:bodyPr anchor="ctr">
              <a:spAutoFit/>
            </a:bodyPr>
            <a:lstStyle/>
            <a:p>
              <a:endParaRPr lang="zh-CN" altLang="en-US"/>
            </a:p>
          </p:txBody>
        </p:sp>
        <p:sp>
          <p:nvSpPr>
            <p:cNvPr id="75846" name="Oval 168"/>
            <p:cNvSpPr>
              <a:spLocks noChangeArrowheads="1"/>
            </p:cNvSpPr>
            <p:nvPr/>
          </p:nvSpPr>
          <p:spPr bwMode="auto">
            <a:xfrm>
              <a:off x="4138" y="633"/>
              <a:ext cx="752" cy="750"/>
            </a:xfrm>
            <a:prstGeom prst="ellipse">
              <a:avLst/>
            </a:prstGeom>
            <a:solidFill>
              <a:srgbClr val="333333"/>
            </a:solidFill>
            <a:ln w="38100">
              <a:noFill/>
              <a:round/>
              <a:headEnd/>
              <a:tailEnd/>
            </a:ln>
          </p:spPr>
          <p:txBody>
            <a:bodyPr anchor="ctr">
              <a:spAutoFit/>
            </a:bodyPr>
            <a:lstStyle/>
            <a:p>
              <a:endParaRPr lang="zh-CN" altLang="en-US"/>
            </a:p>
          </p:txBody>
        </p:sp>
        <p:sp>
          <p:nvSpPr>
            <p:cNvPr id="75847" name="Oval 169"/>
            <p:cNvSpPr>
              <a:spLocks noChangeArrowheads="1"/>
            </p:cNvSpPr>
            <p:nvPr/>
          </p:nvSpPr>
          <p:spPr bwMode="auto">
            <a:xfrm>
              <a:off x="4133" y="624"/>
              <a:ext cx="728" cy="727"/>
            </a:xfrm>
            <a:prstGeom prst="ellipse">
              <a:avLst/>
            </a:prstGeom>
            <a:gradFill rotWithShape="1">
              <a:gsLst>
                <a:gs pos="0">
                  <a:srgbClr val="595959"/>
                </a:gs>
                <a:gs pos="100000">
                  <a:srgbClr val="C0C0C0"/>
                </a:gs>
              </a:gsLst>
              <a:lin ang="5400000" scaled="1"/>
            </a:gradFill>
            <a:ln w="9525">
              <a:noFill/>
              <a:round/>
              <a:headEnd/>
              <a:tailEnd/>
            </a:ln>
          </p:spPr>
          <p:txBody>
            <a:bodyPr vert="eaVert" wrap="none" anchor="ctr"/>
            <a:lstStyle/>
            <a:p>
              <a:endParaRPr lang="zh-CN" altLang="en-US"/>
            </a:p>
          </p:txBody>
        </p:sp>
        <p:sp>
          <p:nvSpPr>
            <p:cNvPr id="75848" name="Oval 170"/>
            <p:cNvSpPr>
              <a:spLocks noChangeArrowheads="1"/>
            </p:cNvSpPr>
            <p:nvPr/>
          </p:nvSpPr>
          <p:spPr bwMode="auto">
            <a:xfrm>
              <a:off x="4160" y="649"/>
              <a:ext cx="711" cy="709"/>
            </a:xfrm>
            <a:prstGeom prst="ellipse">
              <a:avLst/>
            </a:prstGeom>
            <a:gradFill rotWithShape="1">
              <a:gsLst>
                <a:gs pos="0">
                  <a:srgbClr val="C0C0C0">
                    <a:alpha val="0"/>
                  </a:srgbClr>
                </a:gs>
                <a:gs pos="100000">
                  <a:srgbClr val="E9E9E9"/>
                </a:gs>
              </a:gsLst>
              <a:lin ang="5400000" scaled="1"/>
            </a:gradFill>
            <a:ln w="9525">
              <a:noFill/>
              <a:round/>
              <a:headEnd/>
              <a:tailEnd/>
            </a:ln>
          </p:spPr>
          <p:txBody>
            <a:bodyPr vert="eaVert" wrap="none" anchor="ctr"/>
            <a:lstStyle/>
            <a:p>
              <a:endParaRPr lang="zh-CN" altLang="en-US"/>
            </a:p>
          </p:txBody>
        </p:sp>
        <p:sp>
          <p:nvSpPr>
            <p:cNvPr id="75849" name="Oval 171"/>
            <p:cNvSpPr>
              <a:spLocks noChangeArrowheads="1"/>
            </p:cNvSpPr>
            <p:nvPr/>
          </p:nvSpPr>
          <p:spPr bwMode="auto">
            <a:xfrm>
              <a:off x="4170" y="656"/>
              <a:ext cx="676" cy="663"/>
            </a:xfrm>
            <a:prstGeom prst="ellipse">
              <a:avLst/>
            </a:prstGeom>
            <a:gradFill rotWithShape="1">
              <a:gsLst>
                <a:gs pos="0">
                  <a:srgbClr val="989898"/>
                </a:gs>
                <a:gs pos="100000">
                  <a:srgbClr val="C0C0C0">
                    <a:alpha val="48000"/>
                  </a:srgbClr>
                </a:gs>
              </a:gsLst>
              <a:lin ang="5400000" scaled="1"/>
            </a:gradFill>
            <a:ln w="9525">
              <a:noFill/>
              <a:round/>
              <a:headEnd/>
              <a:tailEnd/>
            </a:ln>
          </p:spPr>
          <p:txBody>
            <a:bodyPr vert="eaVert" wrap="none" anchor="ctr"/>
            <a:lstStyle/>
            <a:p>
              <a:endParaRPr lang="zh-CN" altLang="en-US"/>
            </a:p>
          </p:txBody>
        </p:sp>
        <p:sp>
          <p:nvSpPr>
            <p:cNvPr id="75850" name="Oval 172"/>
            <p:cNvSpPr>
              <a:spLocks noChangeArrowheads="1"/>
            </p:cNvSpPr>
            <p:nvPr/>
          </p:nvSpPr>
          <p:spPr bwMode="auto">
            <a:xfrm>
              <a:off x="4211" y="675"/>
              <a:ext cx="601" cy="538"/>
            </a:xfrm>
            <a:prstGeom prst="ellipse">
              <a:avLst/>
            </a:prstGeom>
            <a:gradFill rotWithShape="1">
              <a:gsLst>
                <a:gs pos="0">
                  <a:srgbClr val="FFFFFF"/>
                </a:gs>
                <a:gs pos="100000">
                  <a:srgbClr val="C0C0C0">
                    <a:alpha val="37999"/>
                  </a:srgbClr>
                </a:gs>
              </a:gsLst>
              <a:lin ang="5400000" scaled="1"/>
            </a:gradFill>
            <a:ln w="9525">
              <a:noFill/>
              <a:round/>
              <a:headEnd/>
              <a:tailEnd/>
            </a:ln>
          </p:spPr>
          <p:txBody>
            <a:bodyPr vert="eaVert" wrap="none" anchor="ctr"/>
            <a:lstStyle/>
            <a:p>
              <a:endParaRPr lang="zh-CN" altLang="en-US"/>
            </a:p>
          </p:txBody>
        </p:sp>
        <p:sp>
          <p:nvSpPr>
            <p:cNvPr id="75851" name="Text Box 173"/>
            <p:cNvSpPr txBox="1">
              <a:spLocks noChangeArrowheads="1"/>
            </p:cNvSpPr>
            <p:nvPr/>
          </p:nvSpPr>
          <p:spPr bwMode="auto">
            <a:xfrm>
              <a:off x="4154" y="800"/>
              <a:ext cx="559" cy="390"/>
            </a:xfrm>
            <a:prstGeom prst="rect">
              <a:avLst/>
            </a:prstGeom>
            <a:noFill/>
            <a:ln w="9525">
              <a:noFill/>
              <a:miter lim="800000"/>
              <a:headEnd/>
              <a:tailEnd/>
            </a:ln>
          </p:spPr>
          <p:txBody>
            <a:bodyPr wrap="none">
              <a:spAutoFit/>
            </a:bodyPr>
            <a:lstStyle/>
            <a:p>
              <a:r>
                <a:rPr lang="zh-CN" altLang="en-US" sz="1600">
                  <a:solidFill>
                    <a:srgbClr val="CC3399"/>
                  </a:solidFill>
                </a:rPr>
                <a:t>丰厚的</a:t>
              </a:r>
              <a:endParaRPr lang="en-US" altLang="zh-CN" sz="1600">
                <a:solidFill>
                  <a:srgbClr val="CC3399"/>
                </a:solidFill>
              </a:endParaRPr>
            </a:p>
            <a:p>
              <a:r>
                <a:rPr lang="zh-CN" altLang="en-US" sz="1600">
                  <a:solidFill>
                    <a:srgbClr val="CC3399"/>
                  </a:solidFill>
                </a:rPr>
                <a:t>年终奖</a:t>
              </a:r>
            </a:p>
          </p:txBody>
        </p:sp>
      </p:grpSp>
      <p:sp>
        <p:nvSpPr>
          <p:cNvPr id="75852" name="Oval 165"/>
          <p:cNvSpPr>
            <a:spLocks noChangeArrowheads="1"/>
          </p:cNvSpPr>
          <p:nvPr/>
        </p:nvSpPr>
        <p:spPr bwMode="auto">
          <a:xfrm>
            <a:off x="3643313" y="5037138"/>
            <a:ext cx="1382712" cy="1438275"/>
          </a:xfrm>
          <a:prstGeom prst="ellipse">
            <a:avLst/>
          </a:prstGeom>
          <a:gradFill rotWithShape="1">
            <a:gsLst>
              <a:gs pos="0">
                <a:srgbClr val="FF6699">
                  <a:alpha val="32001"/>
                </a:srgbClr>
              </a:gs>
              <a:gs pos="100000">
                <a:srgbClr val="000000">
                  <a:alpha val="89998"/>
                </a:srgbClr>
              </a:gs>
            </a:gsLst>
            <a:lin ang="2700000" scaled="1"/>
          </a:gradFill>
          <a:ln w="38100">
            <a:noFill/>
            <a:round/>
            <a:headEnd/>
            <a:tailEnd/>
          </a:ln>
        </p:spPr>
        <p:txBody>
          <a:bodyPr wrap="none" anchor="ctr">
            <a:spAutoFit/>
          </a:bodyPr>
          <a:lstStyle/>
          <a:p>
            <a:endParaRPr lang="zh-CN" altLang="en-US"/>
          </a:p>
        </p:txBody>
      </p:sp>
      <p:grpSp>
        <p:nvGrpSpPr>
          <p:cNvPr id="11" name="Group 174"/>
          <p:cNvGrpSpPr>
            <a:grpSpLocks/>
          </p:cNvGrpSpPr>
          <p:nvPr/>
        </p:nvGrpSpPr>
        <p:grpSpPr bwMode="auto">
          <a:xfrm>
            <a:off x="3730625" y="5124450"/>
            <a:ext cx="1219200" cy="1273175"/>
            <a:chOff x="4080" y="576"/>
            <a:chExt cx="847" cy="850"/>
          </a:xfrm>
        </p:grpSpPr>
        <p:sp>
          <p:nvSpPr>
            <p:cNvPr id="75854" name="Oval 166"/>
            <p:cNvSpPr>
              <a:spLocks noChangeArrowheads="1"/>
            </p:cNvSpPr>
            <p:nvPr/>
          </p:nvSpPr>
          <p:spPr bwMode="auto">
            <a:xfrm>
              <a:off x="4090" y="590"/>
              <a:ext cx="837" cy="836"/>
            </a:xfrm>
            <a:prstGeom prst="ellipse">
              <a:avLst/>
            </a:prstGeom>
            <a:gradFill rotWithShape="1">
              <a:gsLst>
                <a:gs pos="0">
                  <a:srgbClr val="8A3753"/>
                </a:gs>
                <a:gs pos="50000">
                  <a:srgbClr val="FF6699"/>
                </a:gs>
                <a:gs pos="100000">
                  <a:srgbClr val="8A3753"/>
                </a:gs>
              </a:gsLst>
              <a:lin ang="18900000" scaled="1"/>
            </a:gradFill>
            <a:ln w="38100">
              <a:noFill/>
              <a:round/>
              <a:headEnd/>
              <a:tailEnd/>
            </a:ln>
          </p:spPr>
          <p:txBody>
            <a:bodyPr anchor="ctr">
              <a:spAutoFit/>
            </a:bodyPr>
            <a:lstStyle/>
            <a:p>
              <a:endParaRPr lang="zh-CN" altLang="en-US"/>
            </a:p>
          </p:txBody>
        </p:sp>
        <p:sp>
          <p:nvSpPr>
            <p:cNvPr id="75855" name="Oval 167"/>
            <p:cNvSpPr>
              <a:spLocks noChangeArrowheads="1"/>
            </p:cNvSpPr>
            <p:nvPr/>
          </p:nvSpPr>
          <p:spPr bwMode="auto">
            <a:xfrm>
              <a:off x="4080" y="576"/>
              <a:ext cx="835" cy="836"/>
            </a:xfrm>
            <a:prstGeom prst="ellipse">
              <a:avLst/>
            </a:prstGeom>
            <a:gradFill rotWithShape="1">
              <a:gsLst>
                <a:gs pos="0">
                  <a:srgbClr val="A24161"/>
                </a:gs>
                <a:gs pos="100000">
                  <a:srgbClr val="FF6699">
                    <a:alpha val="0"/>
                  </a:srgbClr>
                </a:gs>
              </a:gsLst>
              <a:lin ang="2700000" scaled="1"/>
            </a:gradFill>
            <a:ln w="38100">
              <a:noFill/>
              <a:round/>
              <a:headEnd/>
              <a:tailEnd/>
            </a:ln>
          </p:spPr>
          <p:txBody>
            <a:bodyPr anchor="ctr">
              <a:spAutoFit/>
            </a:bodyPr>
            <a:lstStyle/>
            <a:p>
              <a:endParaRPr lang="zh-CN" altLang="en-US"/>
            </a:p>
          </p:txBody>
        </p:sp>
        <p:sp>
          <p:nvSpPr>
            <p:cNvPr id="75856" name="Oval 168"/>
            <p:cNvSpPr>
              <a:spLocks noChangeArrowheads="1"/>
            </p:cNvSpPr>
            <p:nvPr/>
          </p:nvSpPr>
          <p:spPr bwMode="auto">
            <a:xfrm>
              <a:off x="4138" y="633"/>
              <a:ext cx="752" cy="750"/>
            </a:xfrm>
            <a:prstGeom prst="ellipse">
              <a:avLst/>
            </a:prstGeom>
            <a:solidFill>
              <a:srgbClr val="333333"/>
            </a:solidFill>
            <a:ln w="38100">
              <a:noFill/>
              <a:round/>
              <a:headEnd/>
              <a:tailEnd/>
            </a:ln>
          </p:spPr>
          <p:txBody>
            <a:bodyPr anchor="ctr">
              <a:spAutoFit/>
            </a:bodyPr>
            <a:lstStyle/>
            <a:p>
              <a:endParaRPr lang="zh-CN" altLang="en-US"/>
            </a:p>
          </p:txBody>
        </p:sp>
        <p:sp>
          <p:nvSpPr>
            <p:cNvPr id="75857" name="Oval 169"/>
            <p:cNvSpPr>
              <a:spLocks noChangeArrowheads="1"/>
            </p:cNvSpPr>
            <p:nvPr/>
          </p:nvSpPr>
          <p:spPr bwMode="auto">
            <a:xfrm>
              <a:off x="4133" y="624"/>
              <a:ext cx="728" cy="727"/>
            </a:xfrm>
            <a:prstGeom prst="ellipse">
              <a:avLst/>
            </a:prstGeom>
            <a:gradFill rotWithShape="1">
              <a:gsLst>
                <a:gs pos="0">
                  <a:srgbClr val="595959"/>
                </a:gs>
                <a:gs pos="100000">
                  <a:srgbClr val="C0C0C0"/>
                </a:gs>
              </a:gsLst>
              <a:lin ang="5400000" scaled="1"/>
            </a:gradFill>
            <a:ln w="9525">
              <a:noFill/>
              <a:round/>
              <a:headEnd/>
              <a:tailEnd/>
            </a:ln>
          </p:spPr>
          <p:txBody>
            <a:bodyPr vert="eaVert" wrap="none" anchor="ctr"/>
            <a:lstStyle/>
            <a:p>
              <a:endParaRPr lang="zh-CN" altLang="en-US"/>
            </a:p>
          </p:txBody>
        </p:sp>
        <p:sp>
          <p:nvSpPr>
            <p:cNvPr id="75858" name="Oval 170"/>
            <p:cNvSpPr>
              <a:spLocks noChangeArrowheads="1"/>
            </p:cNvSpPr>
            <p:nvPr/>
          </p:nvSpPr>
          <p:spPr bwMode="auto">
            <a:xfrm>
              <a:off x="4160" y="649"/>
              <a:ext cx="711" cy="709"/>
            </a:xfrm>
            <a:prstGeom prst="ellipse">
              <a:avLst/>
            </a:prstGeom>
            <a:gradFill rotWithShape="1">
              <a:gsLst>
                <a:gs pos="0">
                  <a:srgbClr val="C0C0C0">
                    <a:alpha val="0"/>
                  </a:srgbClr>
                </a:gs>
                <a:gs pos="100000">
                  <a:srgbClr val="E9E9E9"/>
                </a:gs>
              </a:gsLst>
              <a:lin ang="5400000" scaled="1"/>
            </a:gradFill>
            <a:ln w="9525">
              <a:noFill/>
              <a:round/>
              <a:headEnd/>
              <a:tailEnd/>
            </a:ln>
          </p:spPr>
          <p:txBody>
            <a:bodyPr vert="eaVert" wrap="none" anchor="ctr"/>
            <a:lstStyle/>
            <a:p>
              <a:endParaRPr lang="zh-CN" altLang="en-US"/>
            </a:p>
          </p:txBody>
        </p:sp>
        <p:sp>
          <p:nvSpPr>
            <p:cNvPr id="75859" name="Oval 171"/>
            <p:cNvSpPr>
              <a:spLocks noChangeArrowheads="1"/>
            </p:cNvSpPr>
            <p:nvPr/>
          </p:nvSpPr>
          <p:spPr bwMode="auto">
            <a:xfrm>
              <a:off x="4170" y="656"/>
              <a:ext cx="676" cy="663"/>
            </a:xfrm>
            <a:prstGeom prst="ellipse">
              <a:avLst/>
            </a:prstGeom>
            <a:gradFill rotWithShape="1">
              <a:gsLst>
                <a:gs pos="0">
                  <a:srgbClr val="989898"/>
                </a:gs>
                <a:gs pos="100000">
                  <a:srgbClr val="C0C0C0">
                    <a:alpha val="48000"/>
                  </a:srgbClr>
                </a:gs>
              </a:gsLst>
              <a:lin ang="5400000" scaled="1"/>
            </a:gradFill>
            <a:ln w="9525">
              <a:noFill/>
              <a:round/>
              <a:headEnd/>
              <a:tailEnd/>
            </a:ln>
          </p:spPr>
          <p:txBody>
            <a:bodyPr vert="eaVert" wrap="none" anchor="ctr"/>
            <a:lstStyle/>
            <a:p>
              <a:endParaRPr lang="zh-CN" altLang="en-US"/>
            </a:p>
          </p:txBody>
        </p:sp>
        <p:sp>
          <p:nvSpPr>
            <p:cNvPr id="75860" name="Oval 172"/>
            <p:cNvSpPr>
              <a:spLocks noChangeArrowheads="1"/>
            </p:cNvSpPr>
            <p:nvPr/>
          </p:nvSpPr>
          <p:spPr bwMode="auto">
            <a:xfrm>
              <a:off x="4211" y="675"/>
              <a:ext cx="601" cy="538"/>
            </a:xfrm>
            <a:prstGeom prst="ellipse">
              <a:avLst/>
            </a:prstGeom>
            <a:gradFill rotWithShape="1">
              <a:gsLst>
                <a:gs pos="0">
                  <a:srgbClr val="FFFFFF"/>
                </a:gs>
                <a:gs pos="100000">
                  <a:srgbClr val="C0C0C0">
                    <a:alpha val="37999"/>
                  </a:srgbClr>
                </a:gs>
              </a:gsLst>
              <a:lin ang="5400000" scaled="1"/>
            </a:gradFill>
            <a:ln w="9525">
              <a:noFill/>
              <a:round/>
              <a:headEnd/>
              <a:tailEnd/>
            </a:ln>
          </p:spPr>
          <p:txBody>
            <a:bodyPr vert="eaVert" wrap="none" anchor="ctr"/>
            <a:lstStyle/>
            <a:p>
              <a:endParaRPr lang="zh-CN" altLang="en-US"/>
            </a:p>
          </p:txBody>
        </p:sp>
        <p:sp>
          <p:nvSpPr>
            <p:cNvPr id="75861" name="Text Box 173"/>
            <p:cNvSpPr txBox="1">
              <a:spLocks noChangeArrowheads="1"/>
            </p:cNvSpPr>
            <p:nvPr/>
          </p:nvSpPr>
          <p:spPr bwMode="auto">
            <a:xfrm>
              <a:off x="4154" y="873"/>
              <a:ext cx="703" cy="226"/>
            </a:xfrm>
            <a:prstGeom prst="rect">
              <a:avLst/>
            </a:prstGeom>
            <a:noFill/>
            <a:ln w="9525">
              <a:noFill/>
              <a:miter lim="800000"/>
              <a:headEnd/>
              <a:tailEnd/>
            </a:ln>
          </p:spPr>
          <p:txBody>
            <a:bodyPr>
              <a:spAutoFit/>
            </a:bodyPr>
            <a:lstStyle/>
            <a:p>
              <a:r>
                <a:rPr lang="zh-CN" altLang="en-US" sz="1600">
                  <a:solidFill>
                    <a:srgbClr val="CC3399"/>
                  </a:solidFill>
                </a:rPr>
                <a:t>生日礼物</a:t>
              </a:r>
              <a:endParaRPr lang="en-US" altLang="zh-CN" sz="1600">
                <a:solidFill>
                  <a:srgbClr val="CC3399"/>
                </a:solidFill>
              </a:endParaRPr>
            </a:p>
          </p:txBody>
        </p:sp>
      </p:grpSp>
      <p:grpSp>
        <p:nvGrpSpPr>
          <p:cNvPr id="12" name="Group 174"/>
          <p:cNvGrpSpPr>
            <a:grpSpLocks/>
          </p:cNvGrpSpPr>
          <p:nvPr/>
        </p:nvGrpSpPr>
        <p:grpSpPr bwMode="auto">
          <a:xfrm>
            <a:off x="7067550" y="1500188"/>
            <a:ext cx="1219200" cy="1273175"/>
            <a:chOff x="4080" y="576"/>
            <a:chExt cx="847" cy="850"/>
          </a:xfrm>
        </p:grpSpPr>
        <p:sp>
          <p:nvSpPr>
            <p:cNvPr id="75863" name="Oval 166"/>
            <p:cNvSpPr>
              <a:spLocks noChangeArrowheads="1"/>
            </p:cNvSpPr>
            <p:nvPr/>
          </p:nvSpPr>
          <p:spPr bwMode="auto">
            <a:xfrm>
              <a:off x="4090" y="590"/>
              <a:ext cx="837" cy="836"/>
            </a:xfrm>
            <a:prstGeom prst="ellipse">
              <a:avLst/>
            </a:prstGeom>
            <a:gradFill rotWithShape="1">
              <a:gsLst>
                <a:gs pos="0">
                  <a:srgbClr val="8A3753"/>
                </a:gs>
                <a:gs pos="50000">
                  <a:srgbClr val="FF6699"/>
                </a:gs>
                <a:gs pos="100000">
                  <a:srgbClr val="8A3753"/>
                </a:gs>
              </a:gsLst>
              <a:lin ang="18900000" scaled="1"/>
            </a:gradFill>
            <a:ln w="38100">
              <a:noFill/>
              <a:round/>
              <a:headEnd/>
              <a:tailEnd/>
            </a:ln>
          </p:spPr>
          <p:txBody>
            <a:bodyPr anchor="ctr">
              <a:spAutoFit/>
            </a:bodyPr>
            <a:lstStyle/>
            <a:p>
              <a:endParaRPr lang="zh-CN" altLang="en-US"/>
            </a:p>
          </p:txBody>
        </p:sp>
        <p:sp>
          <p:nvSpPr>
            <p:cNvPr id="75864" name="Oval 167"/>
            <p:cNvSpPr>
              <a:spLocks noChangeArrowheads="1"/>
            </p:cNvSpPr>
            <p:nvPr/>
          </p:nvSpPr>
          <p:spPr bwMode="auto">
            <a:xfrm>
              <a:off x="4080" y="576"/>
              <a:ext cx="835" cy="836"/>
            </a:xfrm>
            <a:prstGeom prst="ellipse">
              <a:avLst/>
            </a:prstGeom>
            <a:gradFill rotWithShape="1">
              <a:gsLst>
                <a:gs pos="0">
                  <a:srgbClr val="A24161"/>
                </a:gs>
                <a:gs pos="100000">
                  <a:srgbClr val="FF6699">
                    <a:alpha val="0"/>
                  </a:srgbClr>
                </a:gs>
              </a:gsLst>
              <a:lin ang="2700000" scaled="1"/>
            </a:gradFill>
            <a:ln w="38100">
              <a:noFill/>
              <a:round/>
              <a:headEnd/>
              <a:tailEnd/>
            </a:ln>
          </p:spPr>
          <p:txBody>
            <a:bodyPr anchor="ctr">
              <a:spAutoFit/>
            </a:bodyPr>
            <a:lstStyle/>
            <a:p>
              <a:endParaRPr lang="zh-CN" altLang="en-US"/>
            </a:p>
          </p:txBody>
        </p:sp>
        <p:sp>
          <p:nvSpPr>
            <p:cNvPr id="75865" name="Oval 168"/>
            <p:cNvSpPr>
              <a:spLocks noChangeArrowheads="1"/>
            </p:cNvSpPr>
            <p:nvPr/>
          </p:nvSpPr>
          <p:spPr bwMode="auto">
            <a:xfrm>
              <a:off x="4138" y="633"/>
              <a:ext cx="752" cy="750"/>
            </a:xfrm>
            <a:prstGeom prst="ellipse">
              <a:avLst/>
            </a:prstGeom>
            <a:solidFill>
              <a:srgbClr val="333333"/>
            </a:solidFill>
            <a:ln w="38100">
              <a:noFill/>
              <a:round/>
              <a:headEnd/>
              <a:tailEnd/>
            </a:ln>
          </p:spPr>
          <p:txBody>
            <a:bodyPr anchor="ctr">
              <a:spAutoFit/>
            </a:bodyPr>
            <a:lstStyle/>
            <a:p>
              <a:endParaRPr lang="zh-CN" altLang="en-US"/>
            </a:p>
          </p:txBody>
        </p:sp>
        <p:sp>
          <p:nvSpPr>
            <p:cNvPr id="75866" name="Oval 169"/>
            <p:cNvSpPr>
              <a:spLocks noChangeArrowheads="1"/>
            </p:cNvSpPr>
            <p:nvPr/>
          </p:nvSpPr>
          <p:spPr bwMode="auto">
            <a:xfrm>
              <a:off x="4133" y="624"/>
              <a:ext cx="728" cy="727"/>
            </a:xfrm>
            <a:prstGeom prst="ellipse">
              <a:avLst/>
            </a:prstGeom>
            <a:gradFill rotWithShape="1">
              <a:gsLst>
                <a:gs pos="0">
                  <a:srgbClr val="595959"/>
                </a:gs>
                <a:gs pos="100000">
                  <a:srgbClr val="C0C0C0"/>
                </a:gs>
              </a:gsLst>
              <a:lin ang="5400000" scaled="1"/>
            </a:gradFill>
            <a:ln w="9525">
              <a:noFill/>
              <a:round/>
              <a:headEnd/>
              <a:tailEnd/>
            </a:ln>
          </p:spPr>
          <p:txBody>
            <a:bodyPr vert="eaVert" wrap="none" anchor="ctr"/>
            <a:lstStyle/>
            <a:p>
              <a:endParaRPr lang="zh-CN" altLang="en-US"/>
            </a:p>
          </p:txBody>
        </p:sp>
        <p:sp>
          <p:nvSpPr>
            <p:cNvPr id="75867" name="Oval 170"/>
            <p:cNvSpPr>
              <a:spLocks noChangeArrowheads="1"/>
            </p:cNvSpPr>
            <p:nvPr/>
          </p:nvSpPr>
          <p:spPr bwMode="auto">
            <a:xfrm>
              <a:off x="4160" y="649"/>
              <a:ext cx="711" cy="709"/>
            </a:xfrm>
            <a:prstGeom prst="ellipse">
              <a:avLst/>
            </a:prstGeom>
            <a:gradFill rotWithShape="1">
              <a:gsLst>
                <a:gs pos="0">
                  <a:srgbClr val="C0C0C0">
                    <a:alpha val="0"/>
                  </a:srgbClr>
                </a:gs>
                <a:gs pos="100000">
                  <a:srgbClr val="E9E9E9"/>
                </a:gs>
              </a:gsLst>
              <a:lin ang="5400000" scaled="1"/>
            </a:gradFill>
            <a:ln w="9525">
              <a:noFill/>
              <a:round/>
              <a:headEnd/>
              <a:tailEnd/>
            </a:ln>
          </p:spPr>
          <p:txBody>
            <a:bodyPr vert="eaVert" wrap="none" anchor="ctr"/>
            <a:lstStyle/>
            <a:p>
              <a:endParaRPr lang="zh-CN" altLang="en-US"/>
            </a:p>
          </p:txBody>
        </p:sp>
        <p:sp>
          <p:nvSpPr>
            <p:cNvPr id="75868" name="Oval 171"/>
            <p:cNvSpPr>
              <a:spLocks noChangeArrowheads="1"/>
            </p:cNvSpPr>
            <p:nvPr/>
          </p:nvSpPr>
          <p:spPr bwMode="auto">
            <a:xfrm>
              <a:off x="4170" y="656"/>
              <a:ext cx="676" cy="663"/>
            </a:xfrm>
            <a:prstGeom prst="ellipse">
              <a:avLst/>
            </a:prstGeom>
            <a:gradFill rotWithShape="1">
              <a:gsLst>
                <a:gs pos="0">
                  <a:srgbClr val="989898"/>
                </a:gs>
                <a:gs pos="100000">
                  <a:srgbClr val="C0C0C0">
                    <a:alpha val="48000"/>
                  </a:srgbClr>
                </a:gs>
              </a:gsLst>
              <a:lin ang="5400000" scaled="1"/>
            </a:gradFill>
            <a:ln w="9525">
              <a:noFill/>
              <a:round/>
              <a:headEnd/>
              <a:tailEnd/>
            </a:ln>
          </p:spPr>
          <p:txBody>
            <a:bodyPr vert="eaVert" wrap="none" anchor="ctr"/>
            <a:lstStyle/>
            <a:p>
              <a:endParaRPr lang="zh-CN" altLang="en-US"/>
            </a:p>
          </p:txBody>
        </p:sp>
        <p:sp>
          <p:nvSpPr>
            <p:cNvPr id="75869" name="Oval 172"/>
            <p:cNvSpPr>
              <a:spLocks noChangeArrowheads="1"/>
            </p:cNvSpPr>
            <p:nvPr/>
          </p:nvSpPr>
          <p:spPr bwMode="auto">
            <a:xfrm>
              <a:off x="4211" y="675"/>
              <a:ext cx="601" cy="538"/>
            </a:xfrm>
            <a:prstGeom prst="ellipse">
              <a:avLst/>
            </a:prstGeom>
            <a:gradFill rotWithShape="1">
              <a:gsLst>
                <a:gs pos="0">
                  <a:srgbClr val="FFFFFF"/>
                </a:gs>
                <a:gs pos="100000">
                  <a:srgbClr val="C0C0C0">
                    <a:alpha val="37999"/>
                  </a:srgbClr>
                </a:gs>
              </a:gsLst>
              <a:lin ang="5400000" scaled="1"/>
            </a:gradFill>
            <a:ln w="9525">
              <a:noFill/>
              <a:round/>
              <a:headEnd/>
              <a:tailEnd/>
            </a:ln>
          </p:spPr>
          <p:txBody>
            <a:bodyPr vert="eaVert" wrap="none" anchor="ctr"/>
            <a:lstStyle/>
            <a:p>
              <a:endParaRPr lang="zh-CN" altLang="en-US"/>
            </a:p>
          </p:txBody>
        </p:sp>
        <p:sp>
          <p:nvSpPr>
            <p:cNvPr id="75870" name="Text Box 173"/>
            <p:cNvSpPr txBox="1">
              <a:spLocks noChangeArrowheads="1"/>
            </p:cNvSpPr>
            <p:nvPr/>
          </p:nvSpPr>
          <p:spPr bwMode="auto">
            <a:xfrm>
              <a:off x="4154" y="873"/>
              <a:ext cx="703" cy="226"/>
            </a:xfrm>
            <a:prstGeom prst="rect">
              <a:avLst/>
            </a:prstGeom>
            <a:noFill/>
            <a:ln w="9525">
              <a:noFill/>
              <a:miter lim="800000"/>
              <a:headEnd/>
              <a:tailEnd/>
            </a:ln>
          </p:spPr>
          <p:txBody>
            <a:bodyPr>
              <a:spAutoFit/>
            </a:bodyPr>
            <a:lstStyle/>
            <a:p>
              <a:r>
                <a:rPr lang="zh-CN" altLang="en-US" sz="1600">
                  <a:solidFill>
                    <a:srgbClr val="CC3399"/>
                  </a:solidFill>
                </a:rPr>
                <a:t>结婚津贴</a:t>
              </a:r>
              <a:endParaRPr lang="en-US" altLang="zh-CN" sz="1600">
                <a:solidFill>
                  <a:srgbClr val="CC3399"/>
                </a:solidFill>
              </a:endParaRPr>
            </a:p>
          </p:txBody>
        </p:sp>
      </p:grpSp>
      <p:grpSp>
        <p:nvGrpSpPr>
          <p:cNvPr id="13" name="Group 141"/>
          <p:cNvGrpSpPr>
            <a:grpSpLocks/>
          </p:cNvGrpSpPr>
          <p:nvPr/>
        </p:nvGrpSpPr>
        <p:grpSpPr bwMode="auto">
          <a:xfrm>
            <a:off x="214313" y="4572000"/>
            <a:ext cx="1214437" cy="1285875"/>
            <a:chOff x="884" y="2523"/>
            <a:chExt cx="862" cy="862"/>
          </a:xfrm>
        </p:grpSpPr>
        <p:sp>
          <p:nvSpPr>
            <p:cNvPr id="75872" name="Oval 142"/>
            <p:cNvSpPr>
              <a:spLocks noChangeArrowheads="1"/>
            </p:cNvSpPr>
            <p:nvPr/>
          </p:nvSpPr>
          <p:spPr bwMode="auto">
            <a:xfrm>
              <a:off x="884" y="2523"/>
              <a:ext cx="862" cy="862"/>
            </a:xfrm>
            <a:prstGeom prst="ellipse">
              <a:avLst/>
            </a:prstGeom>
            <a:gradFill rotWithShape="1">
              <a:gsLst>
                <a:gs pos="0">
                  <a:srgbClr val="FFFFFF"/>
                </a:gs>
                <a:gs pos="50000">
                  <a:srgbClr val="00CC66"/>
                </a:gs>
                <a:gs pos="100000">
                  <a:srgbClr val="FFFFFF"/>
                </a:gs>
              </a:gsLst>
              <a:lin ang="2700000" scaled="1"/>
            </a:gradFill>
            <a:ln w="38100">
              <a:noFill/>
              <a:round/>
              <a:headEnd/>
              <a:tailEnd/>
            </a:ln>
          </p:spPr>
          <p:txBody>
            <a:bodyPr wrap="none" anchor="ctr">
              <a:spAutoFit/>
            </a:bodyPr>
            <a:lstStyle/>
            <a:p>
              <a:endParaRPr lang="zh-CN" altLang="en-US"/>
            </a:p>
          </p:txBody>
        </p:sp>
        <p:sp>
          <p:nvSpPr>
            <p:cNvPr id="75873" name="Oval 143"/>
            <p:cNvSpPr>
              <a:spLocks noChangeArrowheads="1"/>
            </p:cNvSpPr>
            <p:nvPr/>
          </p:nvSpPr>
          <p:spPr bwMode="auto">
            <a:xfrm>
              <a:off x="884" y="2523"/>
              <a:ext cx="862" cy="862"/>
            </a:xfrm>
            <a:prstGeom prst="ellipse">
              <a:avLst/>
            </a:prstGeom>
            <a:gradFill rotWithShape="1">
              <a:gsLst>
                <a:gs pos="0">
                  <a:srgbClr val="00CC66">
                    <a:alpha val="32001"/>
                  </a:srgbClr>
                </a:gs>
                <a:gs pos="100000">
                  <a:srgbClr val="000000">
                    <a:alpha val="89998"/>
                  </a:srgbClr>
                </a:gs>
              </a:gsLst>
              <a:lin ang="2700000" scaled="1"/>
            </a:gradFill>
            <a:ln w="38100">
              <a:noFill/>
              <a:round/>
              <a:headEnd/>
              <a:tailEnd/>
            </a:ln>
          </p:spPr>
          <p:txBody>
            <a:bodyPr wrap="none" anchor="ctr">
              <a:spAutoFit/>
            </a:bodyPr>
            <a:lstStyle/>
            <a:p>
              <a:endParaRPr lang="zh-CN" altLang="en-US"/>
            </a:p>
          </p:txBody>
        </p:sp>
        <p:sp>
          <p:nvSpPr>
            <p:cNvPr id="75874" name="Oval 144"/>
            <p:cNvSpPr>
              <a:spLocks noChangeArrowheads="1"/>
            </p:cNvSpPr>
            <p:nvPr/>
          </p:nvSpPr>
          <p:spPr bwMode="auto">
            <a:xfrm>
              <a:off x="940" y="2579"/>
              <a:ext cx="750" cy="750"/>
            </a:xfrm>
            <a:prstGeom prst="ellipse">
              <a:avLst/>
            </a:prstGeom>
            <a:gradFill rotWithShape="1">
              <a:gsLst>
                <a:gs pos="0">
                  <a:srgbClr val="006E37"/>
                </a:gs>
                <a:gs pos="50000">
                  <a:srgbClr val="00CC66"/>
                </a:gs>
                <a:gs pos="100000">
                  <a:srgbClr val="006E37"/>
                </a:gs>
              </a:gsLst>
              <a:lin ang="18900000" scaled="1"/>
            </a:gradFill>
            <a:ln w="38100">
              <a:noFill/>
              <a:round/>
              <a:headEnd/>
              <a:tailEnd/>
            </a:ln>
          </p:spPr>
          <p:txBody>
            <a:bodyPr anchor="ctr">
              <a:spAutoFit/>
            </a:bodyPr>
            <a:lstStyle/>
            <a:p>
              <a:endParaRPr lang="zh-CN" altLang="en-US"/>
            </a:p>
          </p:txBody>
        </p:sp>
        <p:sp>
          <p:nvSpPr>
            <p:cNvPr id="75875" name="Oval 145"/>
            <p:cNvSpPr>
              <a:spLocks noChangeArrowheads="1"/>
            </p:cNvSpPr>
            <p:nvPr/>
          </p:nvSpPr>
          <p:spPr bwMode="auto">
            <a:xfrm>
              <a:off x="941" y="2579"/>
              <a:ext cx="749" cy="750"/>
            </a:xfrm>
            <a:prstGeom prst="ellipse">
              <a:avLst/>
            </a:prstGeom>
            <a:gradFill rotWithShape="1">
              <a:gsLst>
                <a:gs pos="0">
                  <a:srgbClr val="008241"/>
                </a:gs>
                <a:gs pos="100000">
                  <a:srgbClr val="00CC66">
                    <a:alpha val="0"/>
                  </a:srgbClr>
                </a:gs>
              </a:gsLst>
              <a:lin ang="2700000" scaled="1"/>
            </a:gradFill>
            <a:ln w="38100">
              <a:noFill/>
              <a:round/>
              <a:headEnd/>
              <a:tailEnd/>
            </a:ln>
          </p:spPr>
          <p:txBody>
            <a:bodyPr anchor="ctr">
              <a:spAutoFit/>
            </a:bodyPr>
            <a:lstStyle/>
            <a:p>
              <a:endParaRPr lang="zh-CN" altLang="en-US"/>
            </a:p>
          </p:txBody>
        </p:sp>
        <p:sp>
          <p:nvSpPr>
            <p:cNvPr id="75876" name="Oval 146"/>
            <p:cNvSpPr>
              <a:spLocks noChangeArrowheads="1"/>
            </p:cNvSpPr>
            <p:nvPr/>
          </p:nvSpPr>
          <p:spPr bwMode="auto">
            <a:xfrm>
              <a:off x="981" y="2617"/>
              <a:ext cx="674" cy="674"/>
            </a:xfrm>
            <a:prstGeom prst="ellipse">
              <a:avLst/>
            </a:prstGeom>
            <a:solidFill>
              <a:srgbClr val="333333"/>
            </a:solidFill>
            <a:ln w="38100">
              <a:noFill/>
              <a:round/>
              <a:headEnd/>
              <a:tailEnd/>
            </a:ln>
          </p:spPr>
          <p:txBody>
            <a:bodyPr anchor="ctr">
              <a:spAutoFit/>
            </a:bodyPr>
            <a:lstStyle/>
            <a:p>
              <a:endParaRPr lang="zh-CN" altLang="en-US"/>
            </a:p>
          </p:txBody>
        </p:sp>
        <p:sp>
          <p:nvSpPr>
            <p:cNvPr id="75877" name="Oval 147"/>
            <p:cNvSpPr>
              <a:spLocks noChangeArrowheads="1"/>
            </p:cNvSpPr>
            <p:nvPr/>
          </p:nvSpPr>
          <p:spPr bwMode="auto">
            <a:xfrm>
              <a:off x="992" y="2628"/>
              <a:ext cx="653" cy="653"/>
            </a:xfrm>
            <a:prstGeom prst="ellipse">
              <a:avLst/>
            </a:prstGeom>
            <a:gradFill rotWithShape="1">
              <a:gsLst>
                <a:gs pos="0">
                  <a:srgbClr val="595959"/>
                </a:gs>
                <a:gs pos="100000">
                  <a:srgbClr val="C0C0C0"/>
                </a:gs>
              </a:gsLst>
              <a:lin ang="5400000" scaled="1"/>
            </a:gradFill>
            <a:ln w="9525">
              <a:noFill/>
              <a:round/>
              <a:headEnd/>
              <a:tailEnd/>
            </a:ln>
          </p:spPr>
          <p:txBody>
            <a:bodyPr vert="eaVert" wrap="none" anchor="ctr"/>
            <a:lstStyle/>
            <a:p>
              <a:endParaRPr lang="zh-CN" altLang="en-US"/>
            </a:p>
          </p:txBody>
        </p:sp>
        <p:sp>
          <p:nvSpPr>
            <p:cNvPr id="75878" name="Oval 148"/>
            <p:cNvSpPr>
              <a:spLocks noChangeArrowheads="1"/>
            </p:cNvSpPr>
            <p:nvPr/>
          </p:nvSpPr>
          <p:spPr bwMode="auto">
            <a:xfrm>
              <a:off x="1000" y="2632"/>
              <a:ext cx="637" cy="636"/>
            </a:xfrm>
            <a:prstGeom prst="ellipse">
              <a:avLst/>
            </a:prstGeom>
            <a:gradFill rotWithShape="1">
              <a:gsLst>
                <a:gs pos="0">
                  <a:srgbClr val="C0C0C0">
                    <a:alpha val="0"/>
                  </a:srgbClr>
                </a:gs>
                <a:gs pos="100000">
                  <a:srgbClr val="E9E9E9"/>
                </a:gs>
              </a:gsLst>
              <a:lin ang="5400000" scaled="1"/>
            </a:gradFill>
            <a:ln w="9525">
              <a:noFill/>
              <a:round/>
              <a:headEnd/>
              <a:tailEnd/>
            </a:ln>
          </p:spPr>
          <p:txBody>
            <a:bodyPr vert="eaVert" wrap="none" anchor="ctr"/>
            <a:lstStyle/>
            <a:p>
              <a:endParaRPr lang="zh-CN" altLang="en-US"/>
            </a:p>
          </p:txBody>
        </p:sp>
        <p:sp>
          <p:nvSpPr>
            <p:cNvPr id="75879" name="Oval 149"/>
            <p:cNvSpPr>
              <a:spLocks noChangeArrowheads="1"/>
            </p:cNvSpPr>
            <p:nvPr/>
          </p:nvSpPr>
          <p:spPr bwMode="auto">
            <a:xfrm>
              <a:off x="1007" y="2638"/>
              <a:ext cx="606" cy="595"/>
            </a:xfrm>
            <a:prstGeom prst="ellipse">
              <a:avLst/>
            </a:prstGeom>
            <a:gradFill rotWithShape="1">
              <a:gsLst>
                <a:gs pos="0">
                  <a:srgbClr val="989898"/>
                </a:gs>
                <a:gs pos="100000">
                  <a:srgbClr val="C0C0C0">
                    <a:alpha val="48000"/>
                  </a:srgbClr>
                </a:gs>
              </a:gsLst>
              <a:lin ang="5400000" scaled="1"/>
            </a:gradFill>
            <a:ln w="9525">
              <a:noFill/>
              <a:round/>
              <a:headEnd/>
              <a:tailEnd/>
            </a:ln>
          </p:spPr>
          <p:txBody>
            <a:bodyPr vert="eaVert" wrap="none" anchor="ctr"/>
            <a:lstStyle/>
            <a:p>
              <a:endParaRPr lang="zh-CN" altLang="en-US"/>
            </a:p>
          </p:txBody>
        </p:sp>
        <p:sp>
          <p:nvSpPr>
            <p:cNvPr id="75880" name="Oval 150"/>
            <p:cNvSpPr>
              <a:spLocks noChangeArrowheads="1"/>
            </p:cNvSpPr>
            <p:nvPr/>
          </p:nvSpPr>
          <p:spPr bwMode="auto">
            <a:xfrm>
              <a:off x="1042" y="2655"/>
              <a:ext cx="539" cy="483"/>
            </a:xfrm>
            <a:prstGeom prst="ellipse">
              <a:avLst/>
            </a:prstGeom>
            <a:gradFill rotWithShape="1">
              <a:gsLst>
                <a:gs pos="0">
                  <a:srgbClr val="FFFFFF"/>
                </a:gs>
                <a:gs pos="100000">
                  <a:srgbClr val="C0C0C0">
                    <a:alpha val="37999"/>
                  </a:srgbClr>
                </a:gs>
              </a:gsLst>
              <a:lin ang="5400000" scaled="1"/>
            </a:gradFill>
            <a:ln w="9525">
              <a:noFill/>
              <a:round/>
              <a:headEnd/>
              <a:tailEnd/>
            </a:ln>
          </p:spPr>
          <p:txBody>
            <a:bodyPr vert="eaVert" wrap="none" anchor="ctr"/>
            <a:lstStyle/>
            <a:p>
              <a:endParaRPr lang="zh-CN" altLang="en-US"/>
            </a:p>
          </p:txBody>
        </p:sp>
      </p:grpSp>
      <p:sp>
        <p:nvSpPr>
          <p:cNvPr id="140" name="Text Box 151"/>
          <p:cNvSpPr txBox="1">
            <a:spLocks noChangeArrowheads="1"/>
          </p:cNvSpPr>
          <p:nvPr/>
        </p:nvSpPr>
        <p:spPr bwMode="auto">
          <a:xfrm>
            <a:off x="482600" y="4940300"/>
            <a:ext cx="1101725" cy="584200"/>
          </a:xfrm>
          <a:prstGeom prst="rect">
            <a:avLst/>
          </a:prstGeom>
          <a:noFill/>
          <a:ln w="9525">
            <a:noFill/>
            <a:miter lim="800000"/>
            <a:headEnd/>
            <a:tailEnd/>
          </a:ln>
        </p:spPr>
        <p:txBody>
          <a:bodyPr>
            <a:spAutoFit/>
          </a:bodyPr>
          <a:lstStyle/>
          <a:p>
            <a:r>
              <a:rPr lang="zh-CN" altLang="en-US" sz="1600">
                <a:solidFill>
                  <a:srgbClr val="339966"/>
                </a:solidFill>
              </a:rPr>
              <a:t>产假</a:t>
            </a:r>
            <a:endParaRPr lang="en-US" altLang="zh-CN" sz="1600">
              <a:solidFill>
                <a:srgbClr val="339966"/>
              </a:solidFill>
            </a:endParaRPr>
          </a:p>
          <a:p>
            <a:r>
              <a:rPr lang="zh-CN" altLang="en-US" sz="1600">
                <a:solidFill>
                  <a:srgbClr val="339966"/>
                </a:solidFill>
              </a:rPr>
              <a:t>津贴</a:t>
            </a:r>
          </a:p>
        </p:txBody>
      </p:sp>
      <p:grpSp>
        <p:nvGrpSpPr>
          <p:cNvPr id="14" name="Group 174"/>
          <p:cNvGrpSpPr>
            <a:grpSpLocks/>
          </p:cNvGrpSpPr>
          <p:nvPr/>
        </p:nvGrpSpPr>
        <p:grpSpPr bwMode="auto">
          <a:xfrm>
            <a:off x="214313" y="2071688"/>
            <a:ext cx="1176337" cy="1130300"/>
            <a:chOff x="4080" y="576"/>
            <a:chExt cx="868" cy="850"/>
          </a:xfrm>
        </p:grpSpPr>
        <p:sp>
          <p:nvSpPr>
            <p:cNvPr id="75883" name="Oval 166"/>
            <p:cNvSpPr>
              <a:spLocks noChangeArrowheads="1"/>
            </p:cNvSpPr>
            <p:nvPr/>
          </p:nvSpPr>
          <p:spPr bwMode="auto">
            <a:xfrm>
              <a:off x="4090" y="590"/>
              <a:ext cx="837" cy="836"/>
            </a:xfrm>
            <a:prstGeom prst="ellipse">
              <a:avLst/>
            </a:prstGeom>
            <a:gradFill rotWithShape="1">
              <a:gsLst>
                <a:gs pos="0">
                  <a:srgbClr val="8A3753"/>
                </a:gs>
                <a:gs pos="50000">
                  <a:srgbClr val="FF6699"/>
                </a:gs>
                <a:gs pos="100000">
                  <a:srgbClr val="8A3753"/>
                </a:gs>
              </a:gsLst>
              <a:lin ang="18900000" scaled="1"/>
            </a:gradFill>
            <a:ln w="38100">
              <a:noFill/>
              <a:round/>
              <a:headEnd/>
              <a:tailEnd/>
            </a:ln>
          </p:spPr>
          <p:txBody>
            <a:bodyPr anchor="ctr">
              <a:spAutoFit/>
            </a:bodyPr>
            <a:lstStyle/>
            <a:p>
              <a:endParaRPr lang="zh-CN" altLang="en-US"/>
            </a:p>
          </p:txBody>
        </p:sp>
        <p:sp>
          <p:nvSpPr>
            <p:cNvPr id="75884" name="Oval 167"/>
            <p:cNvSpPr>
              <a:spLocks noChangeArrowheads="1"/>
            </p:cNvSpPr>
            <p:nvPr/>
          </p:nvSpPr>
          <p:spPr bwMode="auto">
            <a:xfrm>
              <a:off x="4080" y="576"/>
              <a:ext cx="835" cy="836"/>
            </a:xfrm>
            <a:prstGeom prst="ellipse">
              <a:avLst/>
            </a:prstGeom>
            <a:gradFill rotWithShape="1">
              <a:gsLst>
                <a:gs pos="0">
                  <a:srgbClr val="A24161"/>
                </a:gs>
                <a:gs pos="100000">
                  <a:srgbClr val="FF6699">
                    <a:alpha val="0"/>
                  </a:srgbClr>
                </a:gs>
              </a:gsLst>
              <a:lin ang="2700000" scaled="1"/>
            </a:gradFill>
            <a:ln w="38100">
              <a:noFill/>
              <a:round/>
              <a:headEnd/>
              <a:tailEnd/>
            </a:ln>
          </p:spPr>
          <p:txBody>
            <a:bodyPr anchor="ctr">
              <a:spAutoFit/>
            </a:bodyPr>
            <a:lstStyle/>
            <a:p>
              <a:endParaRPr lang="zh-CN" altLang="en-US"/>
            </a:p>
          </p:txBody>
        </p:sp>
        <p:sp>
          <p:nvSpPr>
            <p:cNvPr id="75885" name="Oval 168"/>
            <p:cNvSpPr>
              <a:spLocks noChangeArrowheads="1"/>
            </p:cNvSpPr>
            <p:nvPr/>
          </p:nvSpPr>
          <p:spPr bwMode="auto">
            <a:xfrm>
              <a:off x="4138" y="633"/>
              <a:ext cx="752" cy="750"/>
            </a:xfrm>
            <a:prstGeom prst="ellipse">
              <a:avLst/>
            </a:prstGeom>
            <a:solidFill>
              <a:srgbClr val="333333"/>
            </a:solidFill>
            <a:ln w="38100">
              <a:noFill/>
              <a:round/>
              <a:headEnd/>
              <a:tailEnd/>
            </a:ln>
          </p:spPr>
          <p:txBody>
            <a:bodyPr anchor="ctr">
              <a:spAutoFit/>
            </a:bodyPr>
            <a:lstStyle/>
            <a:p>
              <a:endParaRPr lang="zh-CN" altLang="en-US"/>
            </a:p>
          </p:txBody>
        </p:sp>
        <p:sp>
          <p:nvSpPr>
            <p:cNvPr id="75886" name="Oval 169"/>
            <p:cNvSpPr>
              <a:spLocks noChangeArrowheads="1"/>
            </p:cNvSpPr>
            <p:nvPr/>
          </p:nvSpPr>
          <p:spPr bwMode="auto">
            <a:xfrm>
              <a:off x="4133" y="624"/>
              <a:ext cx="728" cy="727"/>
            </a:xfrm>
            <a:prstGeom prst="ellipse">
              <a:avLst/>
            </a:prstGeom>
            <a:gradFill rotWithShape="1">
              <a:gsLst>
                <a:gs pos="0">
                  <a:srgbClr val="595959"/>
                </a:gs>
                <a:gs pos="100000">
                  <a:srgbClr val="C0C0C0"/>
                </a:gs>
              </a:gsLst>
              <a:lin ang="5400000" scaled="1"/>
            </a:gradFill>
            <a:ln w="9525">
              <a:noFill/>
              <a:round/>
              <a:headEnd/>
              <a:tailEnd/>
            </a:ln>
          </p:spPr>
          <p:txBody>
            <a:bodyPr vert="eaVert" wrap="none" anchor="ctr"/>
            <a:lstStyle/>
            <a:p>
              <a:endParaRPr lang="zh-CN" altLang="en-US"/>
            </a:p>
          </p:txBody>
        </p:sp>
        <p:sp>
          <p:nvSpPr>
            <p:cNvPr id="75887" name="Oval 170"/>
            <p:cNvSpPr>
              <a:spLocks noChangeArrowheads="1"/>
            </p:cNvSpPr>
            <p:nvPr/>
          </p:nvSpPr>
          <p:spPr bwMode="auto">
            <a:xfrm>
              <a:off x="4160" y="649"/>
              <a:ext cx="711" cy="709"/>
            </a:xfrm>
            <a:prstGeom prst="ellipse">
              <a:avLst/>
            </a:prstGeom>
            <a:gradFill rotWithShape="1">
              <a:gsLst>
                <a:gs pos="0">
                  <a:srgbClr val="C0C0C0">
                    <a:alpha val="0"/>
                  </a:srgbClr>
                </a:gs>
                <a:gs pos="100000">
                  <a:srgbClr val="E9E9E9"/>
                </a:gs>
              </a:gsLst>
              <a:lin ang="5400000" scaled="1"/>
            </a:gradFill>
            <a:ln w="9525">
              <a:noFill/>
              <a:round/>
              <a:headEnd/>
              <a:tailEnd/>
            </a:ln>
          </p:spPr>
          <p:txBody>
            <a:bodyPr vert="eaVert" wrap="none" anchor="ctr"/>
            <a:lstStyle/>
            <a:p>
              <a:endParaRPr lang="zh-CN" altLang="en-US"/>
            </a:p>
          </p:txBody>
        </p:sp>
        <p:sp>
          <p:nvSpPr>
            <p:cNvPr id="75888" name="Oval 171"/>
            <p:cNvSpPr>
              <a:spLocks noChangeArrowheads="1"/>
            </p:cNvSpPr>
            <p:nvPr/>
          </p:nvSpPr>
          <p:spPr bwMode="auto">
            <a:xfrm>
              <a:off x="4170" y="656"/>
              <a:ext cx="676" cy="663"/>
            </a:xfrm>
            <a:prstGeom prst="ellipse">
              <a:avLst/>
            </a:prstGeom>
            <a:gradFill rotWithShape="1">
              <a:gsLst>
                <a:gs pos="0">
                  <a:srgbClr val="989898"/>
                </a:gs>
                <a:gs pos="100000">
                  <a:srgbClr val="C0C0C0">
                    <a:alpha val="48000"/>
                  </a:srgbClr>
                </a:gs>
              </a:gsLst>
              <a:lin ang="5400000" scaled="1"/>
            </a:gradFill>
            <a:ln w="9525">
              <a:noFill/>
              <a:round/>
              <a:headEnd/>
              <a:tailEnd/>
            </a:ln>
          </p:spPr>
          <p:txBody>
            <a:bodyPr vert="eaVert" wrap="none" anchor="ctr"/>
            <a:lstStyle/>
            <a:p>
              <a:endParaRPr lang="zh-CN" altLang="en-US"/>
            </a:p>
          </p:txBody>
        </p:sp>
        <p:sp>
          <p:nvSpPr>
            <p:cNvPr id="75889" name="Oval 172"/>
            <p:cNvSpPr>
              <a:spLocks noChangeArrowheads="1"/>
            </p:cNvSpPr>
            <p:nvPr/>
          </p:nvSpPr>
          <p:spPr bwMode="auto">
            <a:xfrm>
              <a:off x="4211" y="675"/>
              <a:ext cx="601" cy="538"/>
            </a:xfrm>
            <a:prstGeom prst="ellipse">
              <a:avLst/>
            </a:prstGeom>
            <a:gradFill rotWithShape="1">
              <a:gsLst>
                <a:gs pos="0">
                  <a:srgbClr val="FFFFFF"/>
                </a:gs>
                <a:gs pos="100000">
                  <a:srgbClr val="C0C0C0">
                    <a:alpha val="37999"/>
                  </a:srgbClr>
                </a:gs>
              </a:gsLst>
              <a:lin ang="5400000" scaled="1"/>
            </a:gradFill>
            <a:ln w="9525">
              <a:noFill/>
              <a:round/>
              <a:headEnd/>
              <a:tailEnd/>
            </a:ln>
          </p:spPr>
          <p:txBody>
            <a:bodyPr vert="eaVert" wrap="none" anchor="ctr"/>
            <a:lstStyle/>
            <a:p>
              <a:endParaRPr lang="zh-CN" altLang="en-US"/>
            </a:p>
          </p:txBody>
        </p:sp>
        <p:sp>
          <p:nvSpPr>
            <p:cNvPr id="75890" name="Text Box 173"/>
            <p:cNvSpPr txBox="1">
              <a:spLocks noChangeArrowheads="1"/>
            </p:cNvSpPr>
            <p:nvPr/>
          </p:nvSpPr>
          <p:spPr bwMode="auto">
            <a:xfrm>
              <a:off x="4245" y="861"/>
              <a:ext cx="703" cy="226"/>
            </a:xfrm>
            <a:prstGeom prst="rect">
              <a:avLst/>
            </a:prstGeom>
            <a:noFill/>
            <a:ln w="9525">
              <a:noFill/>
              <a:miter lim="800000"/>
              <a:headEnd/>
              <a:tailEnd/>
            </a:ln>
          </p:spPr>
          <p:txBody>
            <a:bodyPr>
              <a:spAutoFit/>
            </a:bodyPr>
            <a:lstStyle/>
            <a:p>
              <a:r>
                <a:rPr lang="zh-CN" altLang="en-US" sz="1600">
                  <a:solidFill>
                    <a:srgbClr val="CC3399"/>
                  </a:solidFill>
                </a:rPr>
                <a:t>社保</a:t>
              </a:r>
              <a:endParaRPr lang="en-US" altLang="zh-CN" sz="1600">
                <a:solidFill>
                  <a:srgbClr val="CC3399"/>
                </a:solidFill>
              </a:endParaRPr>
            </a:p>
          </p:txBody>
        </p:sp>
      </p:grpSp>
      <p:grpSp>
        <p:nvGrpSpPr>
          <p:cNvPr id="15" name="Group 174"/>
          <p:cNvGrpSpPr>
            <a:grpSpLocks/>
          </p:cNvGrpSpPr>
          <p:nvPr/>
        </p:nvGrpSpPr>
        <p:grpSpPr bwMode="auto">
          <a:xfrm>
            <a:off x="7710488" y="5072063"/>
            <a:ext cx="1219200" cy="1273175"/>
            <a:chOff x="4080" y="576"/>
            <a:chExt cx="847" cy="850"/>
          </a:xfrm>
        </p:grpSpPr>
        <p:sp>
          <p:nvSpPr>
            <p:cNvPr id="75892" name="Oval 166"/>
            <p:cNvSpPr>
              <a:spLocks noChangeArrowheads="1"/>
            </p:cNvSpPr>
            <p:nvPr/>
          </p:nvSpPr>
          <p:spPr bwMode="auto">
            <a:xfrm>
              <a:off x="4090" y="590"/>
              <a:ext cx="837" cy="836"/>
            </a:xfrm>
            <a:prstGeom prst="ellipse">
              <a:avLst/>
            </a:prstGeom>
            <a:gradFill rotWithShape="1">
              <a:gsLst>
                <a:gs pos="0">
                  <a:srgbClr val="8A3753"/>
                </a:gs>
                <a:gs pos="50000">
                  <a:srgbClr val="FF6699"/>
                </a:gs>
                <a:gs pos="100000">
                  <a:srgbClr val="8A3753"/>
                </a:gs>
              </a:gsLst>
              <a:lin ang="18900000" scaled="1"/>
            </a:gradFill>
            <a:ln w="38100">
              <a:noFill/>
              <a:round/>
              <a:headEnd/>
              <a:tailEnd/>
            </a:ln>
          </p:spPr>
          <p:txBody>
            <a:bodyPr anchor="ctr">
              <a:spAutoFit/>
            </a:bodyPr>
            <a:lstStyle/>
            <a:p>
              <a:endParaRPr lang="zh-CN" altLang="en-US"/>
            </a:p>
          </p:txBody>
        </p:sp>
        <p:sp>
          <p:nvSpPr>
            <p:cNvPr id="75893" name="Oval 167"/>
            <p:cNvSpPr>
              <a:spLocks noChangeArrowheads="1"/>
            </p:cNvSpPr>
            <p:nvPr/>
          </p:nvSpPr>
          <p:spPr bwMode="auto">
            <a:xfrm>
              <a:off x="4080" y="576"/>
              <a:ext cx="835" cy="836"/>
            </a:xfrm>
            <a:prstGeom prst="ellipse">
              <a:avLst/>
            </a:prstGeom>
            <a:gradFill rotWithShape="1">
              <a:gsLst>
                <a:gs pos="0">
                  <a:srgbClr val="A24161"/>
                </a:gs>
                <a:gs pos="100000">
                  <a:srgbClr val="FF6699">
                    <a:alpha val="0"/>
                  </a:srgbClr>
                </a:gs>
              </a:gsLst>
              <a:lin ang="2700000" scaled="1"/>
            </a:gradFill>
            <a:ln w="38100">
              <a:noFill/>
              <a:round/>
              <a:headEnd/>
              <a:tailEnd/>
            </a:ln>
          </p:spPr>
          <p:txBody>
            <a:bodyPr anchor="ctr">
              <a:spAutoFit/>
            </a:bodyPr>
            <a:lstStyle/>
            <a:p>
              <a:endParaRPr lang="zh-CN" altLang="en-US"/>
            </a:p>
          </p:txBody>
        </p:sp>
        <p:sp>
          <p:nvSpPr>
            <p:cNvPr id="75894" name="Oval 168"/>
            <p:cNvSpPr>
              <a:spLocks noChangeArrowheads="1"/>
            </p:cNvSpPr>
            <p:nvPr/>
          </p:nvSpPr>
          <p:spPr bwMode="auto">
            <a:xfrm>
              <a:off x="4138" y="633"/>
              <a:ext cx="752" cy="750"/>
            </a:xfrm>
            <a:prstGeom prst="ellipse">
              <a:avLst/>
            </a:prstGeom>
            <a:solidFill>
              <a:srgbClr val="333333"/>
            </a:solidFill>
            <a:ln w="38100">
              <a:noFill/>
              <a:round/>
              <a:headEnd/>
              <a:tailEnd/>
            </a:ln>
          </p:spPr>
          <p:txBody>
            <a:bodyPr anchor="ctr">
              <a:spAutoFit/>
            </a:bodyPr>
            <a:lstStyle/>
            <a:p>
              <a:endParaRPr lang="zh-CN" altLang="en-US"/>
            </a:p>
          </p:txBody>
        </p:sp>
        <p:sp>
          <p:nvSpPr>
            <p:cNvPr id="75895" name="Oval 169"/>
            <p:cNvSpPr>
              <a:spLocks noChangeArrowheads="1"/>
            </p:cNvSpPr>
            <p:nvPr/>
          </p:nvSpPr>
          <p:spPr bwMode="auto">
            <a:xfrm>
              <a:off x="4133" y="624"/>
              <a:ext cx="728" cy="727"/>
            </a:xfrm>
            <a:prstGeom prst="ellipse">
              <a:avLst/>
            </a:prstGeom>
            <a:gradFill rotWithShape="1">
              <a:gsLst>
                <a:gs pos="0">
                  <a:srgbClr val="595959"/>
                </a:gs>
                <a:gs pos="100000">
                  <a:srgbClr val="C0C0C0"/>
                </a:gs>
              </a:gsLst>
              <a:lin ang="5400000" scaled="1"/>
            </a:gradFill>
            <a:ln w="9525">
              <a:noFill/>
              <a:round/>
              <a:headEnd/>
              <a:tailEnd/>
            </a:ln>
          </p:spPr>
          <p:txBody>
            <a:bodyPr vert="eaVert" wrap="none" anchor="ctr"/>
            <a:lstStyle/>
            <a:p>
              <a:endParaRPr lang="zh-CN" altLang="en-US"/>
            </a:p>
          </p:txBody>
        </p:sp>
        <p:sp>
          <p:nvSpPr>
            <p:cNvPr id="75896" name="Oval 170"/>
            <p:cNvSpPr>
              <a:spLocks noChangeArrowheads="1"/>
            </p:cNvSpPr>
            <p:nvPr/>
          </p:nvSpPr>
          <p:spPr bwMode="auto">
            <a:xfrm>
              <a:off x="4160" y="649"/>
              <a:ext cx="711" cy="709"/>
            </a:xfrm>
            <a:prstGeom prst="ellipse">
              <a:avLst/>
            </a:prstGeom>
            <a:gradFill rotWithShape="1">
              <a:gsLst>
                <a:gs pos="0">
                  <a:srgbClr val="C0C0C0">
                    <a:alpha val="0"/>
                  </a:srgbClr>
                </a:gs>
                <a:gs pos="100000">
                  <a:srgbClr val="E9E9E9"/>
                </a:gs>
              </a:gsLst>
              <a:lin ang="5400000" scaled="1"/>
            </a:gradFill>
            <a:ln w="9525">
              <a:noFill/>
              <a:round/>
              <a:headEnd/>
              <a:tailEnd/>
            </a:ln>
          </p:spPr>
          <p:txBody>
            <a:bodyPr vert="eaVert" wrap="none" anchor="ctr"/>
            <a:lstStyle/>
            <a:p>
              <a:endParaRPr lang="zh-CN" altLang="en-US"/>
            </a:p>
          </p:txBody>
        </p:sp>
        <p:sp>
          <p:nvSpPr>
            <p:cNvPr id="75897" name="Oval 171"/>
            <p:cNvSpPr>
              <a:spLocks noChangeArrowheads="1"/>
            </p:cNvSpPr>
            <p:nvPr/>
          </p:nvSpPr>
          <p:spPr bwMode="auto">
            <a:xfrm>
              <a:off x="4154" y="636"/>
              <a:ext cx="676" cy="663"/>
            </a:xfrm>
            <a:prstGeom prst="ellipse">
              <a:avLst/>
            </a:prstGeom>
            <a:gradFill rotWithShape="1">
              <a:gsLst>
                <a:gs pos="0">
                  <a:srgbClr val="989898"/>
                </a:gs>
                <a:gs pos="100000">
                  <a:srgbClr val="C0C0C0">
                    <a:alpha val="48000"/>
                  </a:srgbClr>
                </a:gs>
              </a:gsLst>
              <a:lin ang="5400000" scaled="1"/>
            </a:gradFill>
            <a:ln w="9525">
              <a:noFill/>
              <a:round/>
              <a:headEnd/>
              <a:tailEnd/>
            </a:ln>
          </p:spPr>
          <p:txBody>
            <a:bodyPr vert="eaVert" wrap="none" anchor="ctr"/>
            <a:lstStyle/>
            <a:p>
              <a:endParaRPr lang="zh-CN" altLang="en-US"/>
            </a:p>
          </p:txBody>
        </p:sp>
        <p:sp>
          <p:nvSpPr>
            <p:cNvPr id="75898" name="Oval 172"/>
            <p:cNvSpPr>
              <a:spLocks noChangeArrowheads="1"/>
            </p:cNvSpPr>
            <p:nvPr/>
          </p:nvSpPr>
          <p:spPr bwMode="auto">
            <a:xfrm>
              <a:off x="4211" y="675"/>
              <a:ext cx="601" cy="538"/>
            </a:xfrm>
            <a:prstGeom prst="ellipse">
              <a:avLst/>
            </a:prstGeom>
            <a:gradFill rotWithShape="1">
              <a:gsLst>
                <a:gs pos="0">
                  <a:srgbClr val="FFFFFF"/>
                </a:gs>
                <a:gs pos="100000">
                  <a:srgbClr val="C0C0C0">
                    <a:alpha val="37999"/>
                  </a:srgbClr>
                </a:gs>
              </a:gsLst>
              <a:lin ang="5400000" scaled="1"/>
            </a:gradFill>
            <a:ln w="9525">
              <a:noFill/>
              <a:round/>
              <a:headEnd/>
              <a:tailEnd/>
            </a:ln>
          </p:spPr>
          <p:txBody>
            <a:bodyPr vert="eaVert" wrap="none" anchor="ctr"/>
            <a:lstStyle/>
            <a:p>
              <a:endParaRPr lang="zh-CN" altLang="en-US"/>
            </a:p>
          </p:txBody>
        </p:sp>
        <p:sp>
          <p:nvSpPr>
            <p:cNvPr id="75899" name="Text Box 173"/>
            <p:cNvSpPr txBox="1">
              <a:spLocks noChangeArrowheads="1"/>
            </p:cNvSpPr>
            <p:nvPr/>
          </p:nvSpPr>
          <p:spPr bwMode="auto">
            <a:xfrm>
              <a:off x="4154" y="814"/>
              <a:ext cx="703" cy="390"/>
            </a:xfrm>
            <a:prstGeom prst="rect">
              <a:avLst/>
            </a:prstGeom>
            <a:noFill/>
            <a:ln w="9525">
              <a:noFill/>
              <a:miter lim="800000"/>
              <a:headEnd/>
              <a:tailEnd/>
            </a:ln>
          </p:spPr>
          <p:txBody>
            <a:bodyPr>
              <a:spAutoFit/>
            </a:bodyPr>
            <a:lstStyle/>
            <a:p>
              <a:r>
                <a:rPr lang="zh-CN" altLang="en-US" sz="1600">
                  <a:solidFill>
                    <a:srgbClr val="CC3399"/>
                  </a:solidFill>
                </a:rPr>
                <a:t>带薪年休假</a:t>
              </a:r>
              <a:endParaRPr lang="en-US" altLang="zh-CN" sz="1600">
                <a:solidFill>
                  <a:srgbClr val="CC3399"/>
                </a:solidFill>
              </a:endParaRPr>
            </a:p>
          </p:txBody>
        </p:sp>
      </p:grpSp>
      <p:sp>
        <p:nvSpPr>
          <p:cNvPr id="75900" name="标题 140"/>
          <p:cNvSpPr>
            <a:spLocks noGrp="1" noChangeArrowheads="1"/>
          </p:cNvSpPr>
          <p:nvPr>
            <p:ph type="title"/>
          </p:nvPr>
        </p:nvSpPr>
        <p:spPr bwMode="auto">
          <a:xfrm>
            <a:off x="457200" y="357188"/>
            <a:ext cx="8229600" cy="500062"/>
          </a:xfrm>
          <a:noFill/>
          <a:ln>
            <a:miter lim="800000"/>
            <a:headEnd/>
            <a:tailEnd/>
          </a:ln>
        </p:spPr>
        <p:txBody>
          <a:bodyPr vert="horz" wrap="square" lIns="91440" tIns="45720" rIns="91440" bIns="45720" numCol="1" anchor="t" anchorCtr="0" compatLnSpc="1">
            <a:prstTxWarp prst="textNoShape">
              <a:avLst/>
            </a:prstTxWarp>
          </a:bodyPr>
          <a:lstStyle/>
          <a:p>
            <a:r>
              <a:rPr lang="zh-CN" altLang="en-US" sz="2400" b="1" smtClean="0">
                <a:solidFill>
                  <a:schemeClr val="tx1"/>
                </a:solidFill>
                <a:latin typeface="Tahoma" pitchFamily="34" charset="0"/>
              </a:rPr>
              <a:t>员工福利</a:t>
            </a:r>
            <a:endParaRPr lang="zh-CN" altLang="en-US" sz="2400" b="1" smtClean="0">
              <a:solidFill>
                <a:schemeClr val="tx1"/>
              </a:solidFill>
              <a:latin typeface="Tahoma" pitchFamily="34" charset="0"/>
              <a:cs typeface="Tahoma"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1+#ppt_w/2"/>
                                          </p:val>
                                        </p:tav>
                                        <p:tav tm="100000">
                                          <p:val>
                                            <p:strVal val="#ppt_x"/>
                                          </p:val>
                                        </p:tav>
                                      </p:tavLst>
                                    </p:anim>
                                    <p:anim calcmode="lin" valueType="num">
                                      <p:cBhvr additive="base">
                                        <p:cTn id="8" dur="500" fill="hold"/>
                                        <p:tgtEl>
                                          <p:spTgt spid="65"/>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0-#ppt_w/2"/>
                                          </p:val>
                                        </p:tav>
                                        <p:tav tm="100000">
                                          <p:val>
                                            <p:strVal val="#ppt_x"/>
                                          </p:val>
                                        </p:tav>
                                      </p:tavLst>
                                    </p:anim>
                                    <p:anim calcmode="lin" valueType="num">
                                      <p:cBhvr additive="base">
                                        <p:cTn id="16" dur="500" fill="hold"/>
                                        <p:tgtEl>
                                          <p:spTgt spid="4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0-#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0"/>
                                        </p:tgtEl>
                                        <p:attrNameLst>
                                          <p:attrName>style.visibility</p:attrName>
                                        </p:attrNameLst>
                                      </p:cBhvr>
                                      <p:to>
                                        <p:strVal val="visible"/>
                                      </p:to>
                                    </p:set>
                                    <p:anim calcmode="lin" valueType="num">
                                      <p:cBhvr additive="base">
                                        <p:cTn id="23" dur="500" fill="hold"/>
                                        <p:tgtEl>
                                          <p:spTgt spid="140"/>
                                        </p:tgtEl>
                                        <p:attrNameLst>
                                          <p:attrName>ppt_x</p:attrName>
                                        </p:attrNameLst>
                                      </p:cBhvr>
                                      <p:tavLst>
                                        <p:tav tm="0">
                                          <p:val>
                                            <p:strVal val="#ppt_x"/>
                                          </p:val>
                                        </p:tav>
                                        <p:tav tm="100000">
                                          <p:val>
                                            <p:strVal val="#ppt_x"/>
                                          </p:val>
                                        </p:tav>
                                      </p:tavLst>
                                    </p:anim>
                                    <p:anim calcmode="lin" valueType="num">
                                      <p:cBhvr additive="base">
                                        <p:cTn id="24" dur="500" fill="hold"/>
                                        <p:tgtEl>
                                          <p:spTgt spid="1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1" grpId="0"/>
      <p:bldP spid="53" grpId="0"/>
      <p:bldP spid="65" grpId="0"/>
      <p:bldP spid="14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3"/>
          <p:cNvSpPr>
            <a:spLocks noChangeArrowheads="1"/>
          </p:cNvSpPr>
          <p:nvPr/>
        </p:nvSpPr>
        <p:spPr bwMode="auto">
          <a:xfrm>
            <a:off x="292100" y="2733675"/>
            <a:ext cx="1143000" cy="685800"/>
          </a:xfrm>
          <a:prstGeom prst="rect">
            <a:avLst/>
          </a:prstGeom>
          <a:noFill/>
          <a:ln w="9525">
            <a:noFill/>
            <a:miter lim="800000"/>
            <a:headEnd/>
            <a:tailEnd/>
          </a:ln>
        </p:spPr>
        <p:txBody>
          <a:bodyPr wrap="none" anchor="ctr"/>
          <a:lstStyle/>
          <a:p>
            <a:endParaRPr lang="zh-CN" altLang="en-US"/>
          </a:p>
        </p:txBody>
      </p:sp>
      <p:sp>
        <p:nvSpPr>
          <p:cNvPr id="77826" name="Line 4"/>
          <p:cNvSpPr>
            <a:spLocks noChangeShapeType="1"/>
          </p:cNvSpPr>
          <p:nvPr/>
        </p:nvSpPr>
        <p:spPr bwMode="auto">
          <a:xfrm>
            <a:off x="2328863" y="2228850"/>
            <a:ext cx="0" cy="3657600"/>
          </a:xfrm>
          <a:prstGeom prst="line">
            <a:avLst/>
          </a:prstGeom>
          <a:noFill/>
          <a:ln w="9525">
            <a:solidFill>
              <a:schemeClr val="tx1"/>
            </a:solidFill>
            <a:round/>
            <a:headEnd/>
            <a:tailEnd/>
          </a:ln>
        </p:spPr>
        <p:txBody>
          <a:bodyPr/>
          <a:lstStyle/>
          <a:p>
            <a:endParaRPr lang="zh-CN" altLang="en-US"/>
          </a:p>
        </p:txBody>
      </p:sp>
      <p:sp>
        <p:nvSpPr>
          <p:cNvPr id="77827" name="Line 5"/>
          <p:cNvSpPr>
            <a:spLocks noChangeShapeType="1"/>
          </p:cNvSpPr>
          <p:nvPr/>
        </p:nvSpPr>
        <p:spPr bwMode="auto">
          <a:xfrm>
            <a:off x="2328863" y="2228850"/>
            <a:ext cx="457200" cy="0"/>
          </a:xfrm>
          <a:prstGeom prst="line">
            <a:avLst/>
          </a:prstGeom>
          <a:noFill/>
          <a:ln w="9525">
            <a:solidFill>
              <a:schemeClr val="tx1"/>
            </a:solidFill>
            <a:round/>
            <a:headEnd/>
            <a:tailEnd type="triangle" w="med" len="med"/>
          </a:ln>
        </p:spPr>
        <p:txBody>
          <a:bodyPr/>
          <a:lstStyle/>
          <a:p>
            <a:endParaRPr lang="zh-CN" altLang="en-US"/>
          </a:p>
        </p:txBody>
      </p:sp>
      <p:sp>
        <p:nvSpPr>
          <p:cNvPr id="77828" name="Line 6"/>
          <p:cNvSpPr>
            <a:spLocks noChangeShapeType="1"/>
          </p:cNvSpPr>
          <p:nvPr/>
        </p:nvSpPr>
        <p:spPr bwMode="auto">
          <a:xfrm>
            <a:off x="2252663" y="3600450"/>
            <a:ext cx="0" cy="0"/>
          </a:xfrm>
          <a:prstGeom prst="line">
            <a:avLst/>
          </a:prstGeom>
          <a:noFill/>
          <a:ln w="9525">
            <a:solidFill>
              <a:schemeClr val="tx1"/>
            </a:solidFill>
            <a:round/>
            <a:headEnd/>
            <a:tailEnd type="triangle" w="med" len="med"/>
          </a:ln>
        </p:spPr>
        <p:txBody>
          <a:bodyPr/>
          <a:lstStyle/>
          <a:p>
            <a:endParaRPr lang="zh-CN" altLang="en-US"/>
          </a:p>
        </p:txBody>
      </p:sp>
      <p:sp>
        <p:nvSpPr>
          <p:cNvPr id="77829" name="Line 7"/>
          <p:cNvSpPr>
            <a:spLocks noChangeShapeType="1"/>
          </p:cNvSpPr>
          <p:nvPr/>
        </p:nvSpPr>
        <p:spPr bwMode="auto">
          <a:xfrm>
            <a:off x="2328863" y="3524250"/>
            <a:ext cx="457200" cy="0"/>
          </a:xfrm>
          <a:prstGeom prst="line">
            <a:avLst/>
          </a:prstGeom>
          <a:noFill/>
          <a:ln w="9525">
            <a:solidFill>
              <a:schemeClr val="tx1"/>
            </a:solidFill>
            <a:round/>
            <a:headEnd/>
            <a:tailEnd type="triangle" w="med" len="med"/>
          </a:ln>
        </p:spPr>
        <p:txBody>
          <a:bodyPr/>
          <a:lstStyle/>
          <a:p>
            <a:endParaRPr lang="zh-CN" altLang="en-US"/>
          </a:p>
        </p:txBody>
      </p:sp>
      <p:sp>
        <p:nvSpPr>
          <p:cNvPr id="77830" name="Line 8"/>
          <p:cNvSpPr>
            <a:spLocks noChangeShapeType="1"/>
          </p:cNvSpPr>
          <p:nvPr/>
        </p:nvSpPr>
        <p:spPr bwMode="auto">
          <a:xfrm>
            <a:off x="2328863" y="4667250"/>
            <a:ext cx="457200" cy="0"/>
          </a:xfrm>
          <a:prstGeom prst="line">
            <a:avLst/>
          </a:prstGeom>
          <a:noFill/>
          <a:ln w="9525">
            <a:solidFill>
              <a:schemeClr val="tx1"/>
            </a:solidFill>
            <a:round/>
            <a:headEnd/>
            <a:tailEnd type="triangle" w="med" len="med"/>
          </a:ln>
        </p:spPr>
        <p:txBody>
          <a:bodyPr/>
          <a:lstStyle/>
          <a:p>
            <a:endParaRPr lang="zh-CN" altLang="en-US"/>
          </a:p>
        </p:txBody>
      </p:sp>
      <p:sp>
        <p:nvSpPr>
          <p:cNvPr id="77831" name="Line 9"/>
          <p:cNvSpPr>
            <a:spLocks noChangeShapeType="1"/>
          </p:cNvSpPr>
          <p:nvPr/>
        </p:nvSpPr>
        <p:spPr bwMode="auto">
          <a:xfrm>
            <a:off x="2328863" y="5886450"/>
            <a:ext cx="457200" cy="0"/>
          </a:xfrm>
          <a:prstGeom prst="line">
            <a:avLst/>
          </a:prstGeom>
          <a:noFill/>
          <a:ln w="9525">
            <a:solidFill>
              <a:schemeClr val="tx1"/>
            </a:solidFill>
            <a:round/>
            <a:headEnd/>
            <a:tailEnd type="triangle" w="med" len="med"/>
          </a:ln>
        </p:spPr>
        <p:txBody>
          <a:bodyPr/>
          <a:lstStyle/>
          <a:p>
            <a:endParaRPr lang="zh-CN" altLang="en-US"/>
          </a:p>
        </p:txBody>
      </p:sp>
      <p:sp>
        <p:nvSpPr>
          <p:cNvPr id="77832" name="Line 10"/>
          <p:cNvSpPr>
            <a:spLocks noChangeShapeType="1"/>
          </p:cNvSpPr>
          <p:nvPr/>
        </p:nvSpPr>
        <p:spPr bwMode="auto">
          <a:xfrm>
            <a:off x="1871663" y="4057650"/>
            <a:ext cx="457200" cy="0"/>
          </a:xfrm>
          <a:prstGeom prst="line">
            <a:avLst/>
          </a:prstGeom>
          <a:noFill/>
          <a:ln w="9525">
            <a:solidFill>
              <a:schemeClr val="tx1"/>
            </a:solidFill>
            <a:round/>
            <a:headEnd/>
            <a:tailEnd type="triangle" w="med" len="med"/>
          </a:ln>
        </p:spPr>
        <p:txBody>
          <a:bodyPr/>
          <a:lstStyle/>
          <a:p>
            <a:endParaRPr lang="zh-CN" altLang="en-US"/>
          </a:p>
        </p:txBody>
      </p:sp>
      <p:sp>
        <p:nvSpPr>
          <p:cNvPr id="77833" name="Text Box 11"/>
          <p:cNvSpPr txBox="1">
            <a:spLocks noChangeArrowheads="1"/>
          </p:cNvSpPr>
          <p:nvPr/>
        </p:nvSpPr>
        <p:spPr bwMode="auto">
          <a:xfrm>
            <a:off x="4462463" y="2381250"/>
            <a:ext cx="1447800" cy="336550"/>
          </a:xfrm>
          <a:prstGeom prst="rect">
            <a:avLst/>
          </a:prstGeom>
          <a:noFill/>
          <a:ln w="19050">
            <a:noFill/>
            <a:miter lim="800000"/>
            <a:headEnd/>
            <a:tailEnd/>
          </a:ln>
        </p:spPr>
        <p:txBody>
          <a:bodyPr>
            <a:spAutoFit/>
          </a:bodyPr>
          <a:lstStyle/>
          <a:p>
            <a:pPr algn="ctr"/>
            <a:r>
              <a:rPr lang="zh-CN" altLang="en-US" sz="1600">
                <a:solidFill>
                  <a:srgbClr val="FF0000"/>
                </a:solidFill>
                <a:latin typeface="微软雅黑" pitchFamily="34" charset="-122"/>
                <a:ea typeface="微软雅黑" pitchFamily="34" charset="-122"/>
              </a:rPr>
              <a:t>工伤保险</a:t>
            </a:r>
          </a:p>
        </p:txBody>
      </p:sp>
      <p:sp>
        <p:nvSpPr>
          <p:cNvPr id="77834" name="Text Box 12"/>
          <p:cNvSpPr txBox="1">
            <a:spLocks noChangeArrowheads="1"/>
          </p:cNvSpPr>
          <p:nvPr/>
        </p:nvSpPr>
        <p:spPr bwMode="auto">
          <a:xfrm>
            <a:off x="4462463" y="2762250"/>
            <a:ext cx="1447800" cy="336550"/>
          </a:xfrm>
          <a:prstGeom prst="rect">
            <a:avLst/>
          </a:prstGeom>
          <a:noFill/>
          <a:ln w="19050">
            <a:noFill/>
            <a:miter lim="800000"/>
            <a:headEnd/>
            <a:tailEnd/>
          </a:ln>
        </p:spPr>
        <p:txBody>
          <a:bodyPr>
            <a:spAutoFit/>
          </a:bodyPr>
          <a:lstStyle/>
          <a:p>
            <a:pPr algn="ctr"/>
            <a:r>
              <a:rPr lang="zh-CN" altLang="en-US" sz="1600">
                <a:solidFill>
                  <a:srgbClr val="FF0000"/>
                </a:solidFill>
                <a:latin typeface="微软雅黑" pitchFamily="34" charset="-122"/>
                <a:ea typeface="微软雅黑" pitchFamily="34" charset="-122"/>
              </a:rPr>
              <a:t>失业保险</a:t>
            </a:r>
          </a:p>
        </p:txBody>
      </p:sp>
      <p:sp>
        <p:nvSpPr>
          <p:cNvPr id="77835" name="Text Box 13"/>
          <p:cNvSpPr txBox="1">
            <a:spLocks noChangeArrowheads="1"/>
          </p:cNvSpPr>
          <p:nvPr/>
        </p:nvSpPr>
        <p:spPr bwMode="auto">
          <a:xfrm>
            <a:off x="4462463" y="1619250"/>
            <a:ext cx="1447800" cy="336550"/>
          </a:xfrm>
          <a:prstGeom prst="rect">
            <a:avLst/>
          </a:prstGeom>
          <a:noFill/>
          <a:ln w="19050">
            <a:noFill/>
            <a:miter lim="800000"/>
            <a:headEnd/>
            <a:tailEnd/>
          </a:ln>
        </p:spPr>
        <p:txBody>
          <a:bodyPr>
            <a:spAutoFit/>
          </a:bodyPr>
          <a:lstStyle/>
          <a:p>
            <a:pPr algn="ctr"/>
            <a:r>
              <a:rPr lang="zh-CN" altLang="en-US" sz="1600">
                <a:solidFill>
                  <a:srgbClr val="FF0000"/>
                </a:solidFill>
                <a:latin typeface="微软雅黑" pitchFamily="34" charset="-122"/>
                <a:ea typeface="微软雅黑" pitchFamily="34" charset="-122"/>
              </a:rPr>
              <a:t>养老保险</a:t>
            </a:r>
          </a:p>
        </p:txBody>
      </p:sp>
      <p:sp>
        <p:nvSpPr>
          <p:cNvPr id="77836" name="Text Box 14"/>
          <p:cNvSpPr txBox="1">
            <a:spLocks noChangeArrowheads="1"/>
          </p:cNvSpPr>
          <p:nvPr/>
        </p:nvSpPr>
        <p:spPr bwMode="auto">
          <a:xfrm>
            <a:off x="4462463" y="2000250"/>
            <a:ext cx="1447800" cy="336550"/>
          </a:xfrm>
          <a:prstGeom prst="rect">
            <a:avLst/>
          </a:prstGeom>
          <a:noFill/>
          <a:ln w="19050">
            <a:noFill/>
            <a:miter lim="800000"/>
            <a:headEnd/>
            <a:tailEnd/>
          </a:ln>
        </p:spPr>
        <p:txBody>
          <a:bodyPr>
            <a:spAutoFit/>
          </a:bodyPr>
          <a:lstStyle/>
          <a:p>
            <a:pPr algn="ctr"/>
            <a:r>
              <a:rPr lang="zh-CN" altLang="en-US" sz="1600">
                <a:solidFill>
                  <a:srgbClr val="FF0000"/>
                </a:solidFill>
                <a:latin typeface="微软雅黑" pitchFamily="34" charset="-122"/>
                <a:ea typeface="微软雅黑" pitchFamily="34" charset="-122"/>
              </a:rPr>
              <a:t>生育保险</a:t>
            </a:r>
          </a:p>
        </p:txBody>
      </p:sp>
      <p:sp>
        <p:nvSpPr>
          <p:cNvPr id="77837" name="Text Box 15"/>
          <p:cNvSpPr txBox="1">
            <a:spLocks noChangeArrowheads="1"/>
          </p:cNvSpPr>
          <p:nvPr/>
        </p:nvSpPr>
        <p:spPr bwMode="auto">
          <a:xfrm>
            <a:off x="4462463" y="1238250"/>
            <a:ext cx="1447800" cy="336550"/>
          </a:xfrm>
          <a:prstGeom prst="rect">
            <a:avLst/>
          </a:prstGeom>
          <a:noFill/>
          <a:ln w="19050">
            <a:noFill/>
            <a:miter lim="800000"/>
            <a:headEnd/>
            <a:tailEnd/>
          </a:ln>
        </p:spPr>
        <p:txBody>
          <a:bodyPr>
            <a:spAutoFit/>
          </a:bodyPr>
          <a:lstStyle/>
          <a:p>
            <a:pPr algn="ctr"/>
            <a:r>
              <a:rPr lang="zh-CN" altLang="en-US" sz="1600">
                <a:solidFill>
                  <a:srgbClr val="FF0000"/>
                </a:solidFill>
                <a:latin typeface="微软雅黑" pitchFamily="34" charset="-122"/>
                <a:ea typeface="微软雅黑" pitchFamily="34" charset="-122"/>
              </a:rPr>
              <a:t>医疗保险</a:t>
            </a:r>
          </a:p>
        </p:txBody>
      </p:sp>
      <p:sp>
        <p:nvSpPr>
          <p:cNvPr id="77838" name="AutoShape 16"/>
          <p:cNvSpPr>
            <a:spLocks/>
          </p:cNvSpPr>
          <p:nvPr/>
        </p:nvSpPr>
        <p:spPr bwMode="auto">
          <a:xfrm>
            <a:off x="4310063" y="1250950"/>
            <a:ext cx="217487" cy="1739900"/>
          </a:xfrm>
          <a:prstGeom prst="leftBrace">
            <a:avLst>
              <a:gd name="adj1" fmla="val 57667"/>
              <a:gd name="adj2" fmla="val 50000"/>
            </a:avLst>
          </a:prstGeom>
          <a:noFill/>
          <a:ln w="9525">
            <a:solidFill>
              <a:schemeClr val="tx1"/>
            </a:solidFill>
            <a:round/>
            <a:headEnd/>
            <a:tailEnd/>
          </a:ln>
        </p:spPr>
        <p:txBody>
          <a:bodyPr wrap="none" anchor="ctr"/>
          <a:lstStyle/>
          <a:p>
            <a:endParaRPr lang="zh-CN" altLang="en-US">
              <a:latin typeface="微软雅黑" pitchFamily="34" charset="-122"/>
              <a:ea typeface="微软雅黑" pitchFamily="34" charset="-122"/>
            </a:endParaRPr>
          </a:p>
        </p:txBody>
      </p:sp>
      <p:sp>
        <p:nvSpPr>
          <p:cNvPr id="77839" name="Line 17"/>
          <p:cNvSpPr>
            <a:spLocks noChangeShapeType="1"/>
          </p:cNvSpPr>
          <p:nvPr/>
        </p:nvSpPr>
        <p:spPr bwMode="auto">
          <a:xfrm>
            <a:off x="6367463" y="4743450"/>
            <a:ext cx="609600" cy="0"/>
          </a:xfrm>
          <a:prstGeom prst="line">
            <a:avLst/>
          </a:prstGeom>
          <a:noFill/>
          <a:ln w="28575">
            <a:noFill/>
            <a:round/>
            <a:headEnd/>
            <a:tailEnd/>
          </a:ln>
        </p:spPr>
        <p:txBody>
          <a:bodyPr/>
          <a:lstStyle/>
          <a:p>
            <a:endParaRPr lang="zh-CN" altLang="en-US"/>
          </a:p>
        </p:txBody>
      </p:sp>
      <p:sp>
        <p:nvSpPr>
          <p:cNvPr id="77840" name="AutoShape 18"/>
          <p:cNvSpPr>
            <a:spLocks/>
          </p:cNvSpPr>
          <p:nvPr/>
        </p:nvSpPr>
        <p:spPr bwMode="auto">
          <a:xfrm>
            <a:off x="4310063" y="3981450"/>
            <a:ext cx="228600" cy="1371600"/>
          </a:xfrm>
          <a:prstGeom prst="leftBrace">
            <a:avLst>
              <a:gd name="adj1" fmla="val 50000"/>
              <a:gd name="adj2" fmla="val 50000"/>
            </a:avLst>
          </a:prstGeom>
          <a:noFill/>
          <a:ln w="9525">
            <a:solidFill>
              <a:schemeClr val="tx1"/>
            </a:solidFill>
            <a:round/>
            <a:headEnd/>
            <a:tailEnd/>
          </a:ln>
        </p:spPr>
        <p:txBody>
          <a:bodyPr wrap="none" anchor="ctr"/>
          <a:lstStyle/>
          <a:p>
            <a:endParaRPr lang="zh-CN" altLang="en-US">
              <a:latin typeface="微软雅黑" pitchFamily="34" charset="-122"/>
              <a:ea typeface="微软雅黑" pitchFamily="34" charset="-122"/>
            </a:endParaRPr>
          </a:p>
        </p:txBody>
      </p:sp>
      <p:sp>
        <p:nvSpPr>
          <p:cNvPr id="77841" name="Text Box 19"/>
          <p:cNvSpPr txBox="1">
            <a:spLocks noChangeArrowheads="1"/>
          </p:cNvSpPr>
          <p:nvPr/>
        </p:nvSpPr>
        <p:spPr bwMode="auto">
          <a:xfrm>
            <a:off x="4462463" y="3905250"/>
            <a:ext cx="1447800" cy="336550"/>
          </a:xfrm>
          <a:prstGeom prst="rect">
            <a:avLst/>
          </a:prstGeom>
          <a:noFill/>
          <a:ln w="19050">
            <a:noFill/>
            <a:miter lim="800000"/>
            <a:headEnd/>
            <a:tailEnd/>
          </a:ln>
        </p:spPr>
        <p:txBody>
          <a:bodyPr>
            <a:spAutoFit/>
          </a:bodyPr>
          <a:lstStyle/>
          <a:p>
            <a:pPr algn="ctr"/>
            <a:r>
              <a:rPr lang="zh-CN" altLang="en-US" sz="1600">
                <a:latin typeface="微软雅黑" pitchFamily="34" charset="-122"/>
                <a:ea typeface="微软雅黑" pitchFamily="34" charset="-122"/>
              </a:rPr>
              <a:t>年  假</a:t>
            </a:r>
          </a:p>
        </p:txBody>
      </p:sp>
      <p:sp>
        <p:nvSpPr>
          <p:cNvPr id="77842" name="Text Box 20"/>
          <p:cNvSpPr txBox="1">
            <a:spLocks noChangeArrowheads="1"/>
          </p:cNvSpPr>
          <p:nvPr/>
        </p:nvSpPr>
        <p:spPr bwMode="auto">
          <a:xfrm>
            <a:off x="4462463" y="5048250"/>
            <a:ext cx="1447800" cy="336550"/>
          </a:xfrm>
          <a:prstGeom prst="rect">
            <a:avLst/>
          </a:prstGeom>
          <a:noFill/>
          <a:ln w="19050">
            <a:noFill/>
            <a:miter lim="800000"/>
            <a:headEnd/>
            <a:tailEnd/>
          </a:ln>
        </p:spPr>
        <p:txBody>
          <a:bodyPr>
            <a:spAutoFit/>
          </a:bodyPr>
          <a:lstStyle/>
          <a:p>
            <a:pPr algn="ctr"/>
            <a:r>
              <a:rPr lang="zh-CN" altLang="en-US" sz="1600">
                <a:latin typeface="微软雅黑" pitchFamily="34" charset="-122"/>
                <a:ea typeface="微软雅黑" pitchFamily="34" charset="-122"/>
              </a:rPr>
              <a:t>丧   假</a:t>
            </a:r>
          </a:p>
        </p:txBody>
      </p:sp>
      <p:sp>
        <p:nvSpPr>
          <p:cNvPr id="77843" name="Text Box 21"/>
          <p:cNvSpPr txBox="1">
            <a:spLocks noChangeArrowheads="1"/>
          </p:cNvSpPr>
          <p:nvPr/>
        </p:nvSpPr>
        <p:spPr bwMode="auto">
          <a:xfrm>
            <a:off x="4462463" y="4667250"/>
            <a:ext cx="1447800" cy="336550"/>
          </a:xfrm>
          <a:prstGeom prst="rect">
            <a:avLst/>
          </a:prstGeom>
          <a:noFill/>
          <a:ln w="19050">
            <a:noFill/>
            <a:miter lim="800000"/>
            <a:headEnd/>
            <a:tailEnd/>
          </a:ln>
        </p:spPr>
        <p:txBody>
          <a:bodyPr>
            <a:spAutoFit/>
          </a:bodyPr>
          <a:lstStyle/>
          <a:p>
            <a:pPr algn="ctr"/>
            <a:r>
              <a:rPr lang="zh-CN" altLang="en-US" sz="1600">
                <a:latin typeface="微软雅黑" pitchFamily="34" charset="-122"/>
                <a:ea typeface="微软雅黑" pitchFamily="34" charset="-122"/>
              </a:rPr>
              <a:t>产   假</a:t>
            </a:r>
          </a:p>
        </p:txBody>
      </p:sp>
      <p:sp>
        <p:nvSpPr>
          <p:cNvPr id="77844" name="Text Box 22"/>
          <p:cNvSpPr txBox="1">
            <a:spLocks noChangeArrowheads="1"/>
          </p:cNvSpPr>
          <p:nvPr/>
        </p:nvSpPr>
        <p:spPr bwMode="auto">
          <a:xfrm>
            <a:off x="4462463" y="4286250"/>
            <a:ext cx="1447800" cy="336550"/>
          </a:xfrm>
          <a:prstGeom prst="rect">
            <a:avLst/>
          </a:prstGeom>
          <a:noFill/>
          <a:ln w="19050">
            <a:noFill/>
            <a:miter lim="800000"/>
            <a:headEnd/>
            <a:tailEnd/>
          </a:ln>
        </p:spPr>
        <p:txBody>
          <a:bodyPr>
            <a:spAutoFit/>
          </a:bodyPr>
          <a:lstStyle/>
          <a:p>
            <a:pPr algn="ctr"/>
            <a:r>
              <a:rPr lang="zh-CN" altLang="en-US" sz="1600">
                <a:latin typeface="微软雅黑" pitchFamily="34" charset="-122"/>
                <a:ea typeface="微软雅黑" pitchFamily="34" charset="-122"/>
              </a:rPr>
              <a:t>婚  假</a:t>
            </a:r>
          </a:p>
        </p:txBody>
      </p:sp>
      <p:sp>
        <p:nvSpPr>
          <p:cNvPr id="77845" name="AutoShape 23"/>
          <p:cNvSpPr>
            <a:spLocks/>
          </p:cNvSpPr>
          <p:nvPr/>
        </p:nvSpPr>
        <p:spPr bwMode="auto">
          <a:xfrm>
            <a:off x="4310063" y="3143250"/>
            <a:ext cx="228600" cy="609600"/>
          </a:xfrm>
          <a:prstGeom prst="leftBrace">
            <a:avLst>
              <a:gd name="adj1" fmla="val 22000"/>
              <a:gd name="adj2" fmla="val 50000"/>
            </a:avLst>
          </a:prstGeom>
          <a:noFill/>
          <a:ln w="9525">
            <a:solidFill>
              <a:schemeClr val="tx1"/>
            </a:solidFill>
            <a:round/>
            <a:headEnd/>
            <a:tailEnd/>
          </a:ln>
        </p:spPr>
        <p:txBody>
          <a:bodyPr wrap="none" anchor="ctr"/>
          <a:lstStyle/>
          <a:p>
            <a:endParaRPr lang="zh-CN" altLang="en-US">
              <a:latin typeface="微软雅黑" pitchFamily="34" charset="-122"/>
              <a:ea typeface="微软雅黑" pitchFamily="34" charset="-122"/>
            </a:endParaRPr>
          </a:p>
        </p:txBody>
      </p:sp>
      <p:grpSp>
        <p:nvGrpSpPr>
          <p:cNvPr id="2" name="Group 24"/>
          <p:cNvGrpSpPr>
            <a:grpSpLocks/>
          </p:cNvGrpSpPr>
          <p:nvPr/>
        </p:nvGrpSpPr>
        <p:grpSpPr bwMode="auto">
          <a:xfrm>
            <a:off x="4538663" y="3067050"/>
            <a:ext cx="1447800" cy="717550"/>
            <a:chOff x="2640" y="2640"/>
            <a:chExt cx="912" cy="452"/>
          </a:xfrm>
        </p:grpSpPr>
        <p:sp>
          <p:nvSpPr>
            <p:cNvPr id="77847" name="Text Box 25"/>
            <p:cNvSpPr txBox="1">
              <a:spLocks noChangeArrowheads="1"/>
            </p:cNvSpPr>
            <p:nvPr/>
          </p:nvSpPr>
          <p:spPr bwMode="auto">
            <a:xfrm>
              <a:off x="2640" y="2640"/>
              <a:ext cx="912" cy="212"/>
            </a:xfrm>
            <a:prstGeom prst="rect">
              <a:avLst/>
            </a:prstGeom>
            <a:noFill/>
            <a:ln w="19050">
              <a:noFill/>
              <a:miter lim="800000"/>
              <a:headEnd/>
              <a:tailEnd/>
            </a:ln>
          </p:spPr>
          <p:txBody>
            <a:bodyPr>
              <a:spAutoFit/>
            </a:bodyPr>
            <a:lstStyle/>
            <a:p>
              <a:pPr algn="ctr"/>
              <a:r>
                <a:rPr lang="zh-CN" altLang="en-US" sz="1600">
                  <a:latin typeface="微软雅黑" pitchFamily="34" charset="-122"/>
                  <a:ea typeface="微软雅黑" pitchFamily="34" charset="-122"/>
                </a:rPr>
                <a:t>三  八  节</a:t>
              </a:r>
            </a:p>
          </p:txBody>
        </p:sp>
        <p:sp>
          <p:nvSpPr>
            <p:cNvPr id="77848" name="Text Box 26"/>
            <p:cNvSpPr txBox="1">
              <a:spLocks noChangeArrowheads="1"/>
            </p:cNvSpPr>
            <p:nvPr/>
          </p:nvSpPr>
          <p:spPr bwMode="auto">
            <a:xfrm>
              <a:off x="2640" y="2880"/>
              <a:ext cx="912" cy="212"/>
            </a:xfrm>
            <a:prstGeom prst="rect">
              <a:avLst/>
            </a:prstGeom>
            <a:noFill/>
            <a:ln w="19050">
              <a:noFill/>
              <a:miter lim="800000"/>
              <a:headEnd/>
              <a:tailEnd/>
            </a:ln>
          </p:spPr>
          <p:txBody>
            <a:bodyPr>
              <a:spAutoFit/>
            </a:bodyPr>
            <a:lstStyle/>
            <a:p>
              <a:pPr algn="ctr"/>
              <a:r>
                <a:rPr lang="zh-CN" altLang="en-US" sz="1600">
                  <a:latin typeface="微软雅黑" pitchFamily="34" charset="-122"/>
                  <a:ea typeface="微软雅黑" pitchFamily="34" charset="-122"/>
                </a:rPr>
                <a:t>结婚</a:t>
              </a:r>
              <a:r>
                <a:rPr lang="en-US" altLang="zh-CN" sz="1600">
                  <a:latin typeface="微软雅黑" pitchFamily="34" charset="-122"/>
                  <a:ea typeface="微软雅黑" pitchFamily="34" charset="-122"/>
                </a:rPr>
                <a:t>/</a:t>
              </a:r>
              <a:r>
                <a:rPr lang="zh-CN" altLang="en-US" sz="1600">
                  <a:latin typeface="微软雅黑" pitchFamily="34" charset="-122"/>
                  <a:ea typeface="微软雅黑" pitchFamily="34" charset="-122"/>
                </a:rPr>
                <a:t>生育</a:t>
              </a:r>
            </a:p>
          </p:txBody>
        </p:sp>
      </p:grpSp>
      <p:sp>
        <p:nvSpPr>
          <p:cNvPr id="77849" name="AutoShape 27"/>
          <p:cNvSpPr>
            <a:spLocks/>
          </p:cNvSpPr>
          <p:nvPr/>
        </p:nvSpPr>
        <p:spPr bwMode="auto">
          <a:xfrm>
            <a:off x="4310063" y="5572125"/>
            <a:ext cx="228600" cy="609600"/>
          </a:xfrm>
          <a:prstGeom prst="leftBrace">
            <a:avLst>
              <a:gd name="adj1" fmla="val 22000"/>
              <a:gd name="adj2" fmla="val 50000"/>
            </a:avLst>
          </a:prstGeom>
          <a:noFill/>
          <a:ln w="9525">
            <a:solidFill>
              <a:schemeClr val="tx1"/>
            </a:solidFill>
            <a:round/>
            <a:headEnd/>
            <a:tailEnd/>
          </a:ln>
        </p:spPr>
        <p:txBody>
          <a:bodyPr wrap="none" anchor="ctr"/>
          <a:lstStyle/>
          <a:p>
            <a:endParaRPr lang="zh-CN" altLang="en-US">
              <a:latin typeface="微软雅黑" pitchFamily="34" charset="-122"/>
              <a:ea typeface="微软雅黑" pitchFamily="34" charset="-122"/>
            </a:endParaRPr>
          </a:p>
        </p:txBody>
      </p:sp>
      <p:grpSp>
        <p:nvGrpSpPr>
          <p:cNvPr id="3" name="Group 28"/>
          <p:cNvGrpSpPr>
            <a:grpSpLocks/>
          </p:cNvGrpSpPr>
          <p:nvPr/>
        </p:nvGrpSpPr>
        <p:grpSpPr bwMode="auto">
          <a:xfrm>
            <a:off x="4505325" y="5778500"/>
            <a:ext cx="1557338" cy="677863"/>
            <a:chOff x="2571" y="2749"/>
            <a:chExt cx="981" cy="357"/>
          </a:xfrm>
        </p:grpSpPr>
        <p:sp>
          <p:nvSpPr>
            <p:cNvPr id="77851" name="Text Box 29"/>
            <p:cNvSpPr txBox="1">
              <a:spLocks noChangeArrowheads="1"/>
            </p:cNvSpPr>
            <p:nvPr/>
          </p:nvSpPr>
          <p:spPr bwMode="auto">
            <a:xfrm>
              <a:off x="2640" y="2749"/>
              <a:ext cx="912" cy="212"/>
            </a:xfrm>
            <a:prstGeom prst="rect">
              <a:avLst/>
            </a:prstGeom>
            <a:noFill/>
            <a:ln w="19050">
              <a:noFill/>
              <a:miter lim="800000"/>
              <a:headEnd/>
              <a:tailEnd/>
            </a:ln>
          </p:spPr>
          <p:txBody>
            <a:bodyPr>
              <a:spAutoFit/>
            </a:bodyPr>
            <a:lstStyle/>
            <a:p>
              <a:pPr algn="ctr"/>
              <a:r>
                <a:rPr lang="zh-CN" altLang="en-US" sz="1600">
                  <a:latin typeface="微软雅黑" pitchFamily="34" charset="-122"/>
                  <a:ea typeface="微软雅黑" pitchFamily="34" charset="-122"/>
                </a:rPr>
                <a:t>员工年度体检</a:t>
              </a:r>
            </a:p>
          </p:txBody>
        </p:sp>
        <p:sp>
          <p:nvSpPr>
            <p:cNvPr id="77852" name="Text Box 30"/>
            <p:cNvSpPr txBox="1">
              <a:spLocks noChangeArrowheads="1"/>
            </p:cNvSpPr>
            <p:nvPr/>
          </p:nvSpPr>
          <p:spPr bwMode="auto">
            <a:xfrm>
              <a:off x="2571" y="2928"/>
              <a:ext cx="912" cy="178"/>
            </a:xfrm>
            <a:prstGeom prst="rect">
              <a:avLst/>
            </a:prstGeom>
            <a:noFill/>
            <a:ln w="19050">
              <a:noFill/>
              <a:miter lim="800000"/>
              <a:headEnd/>
              <a:tailEnd/>
            </a:ln>
          </p:spPr>
          <p:txBody>
            <a:bodyPr>
              <a:spAutoFit/>
            </a:bodyPr>
            <a:lstStyle/>
            <a:p>
              <a:pPr algn="ctr"/>
              <a:r>
                <a:rPr lang="zh-CN" altLang="en-US" sz="1600">
                  <a:solidFill>
                    <a:srgbClr val="FF0000"/>
                  </a:solidFill>
                  <a:latin typeface="微软雅黑" pitchFamily="34" charset="-122"/>
                  <a:ea typeface="微软雅黑" pitchFamily="34" charset="-122"/>
                </a:rPr>
                <a:t>员工下午茶</a:t>
              </a:r>
            </a:p>
          </p:txBody>
        </p:sp>
      </p:grpSp>
      <p:sp>
        <p:nvSpPr>
          <p:cNvPr id="77853" name="AutoShape 31"/>
          <p:cNvSpPr>
            <a:spLocks/>
          </p:cNvSpPr>
          <p:nvPr/>
        </p:nvSpPr>
        <p:spPr bwMode="auto">
          <a:xfrm>
            <a:off x="6429375" y="1206500"/>
            <a:ext cx="242888" cy="5008563"/>
          </a:xfrm>
          <a:prstGeom prst="rightBrace">
            <a:avLst>
              <a:gd name="adj1" fmla="val 99858"/>
              <a:gd name="adj2" fmla="val 50264"/>
            </a:avLst>
          </a:prstGeom>
          <a:noFill/>
          <a:ln w="9525">
            <a:solidFill>
              <a:schemeClr val="tx1"/>
            </a:solidFill>
            <a:round/>
            <a:headEnd/>
            <a:tailEnd/>
          </a:ln>
        </p:spPr>
        <p:txBody>
          <a:bodyPr wrap="none" anchor="ctr"/>
          <a:lstStyle/>
          <a:p>
            <a:endParaRPr lang="zh-CN" altLang="en-US">
              <a:latin typeface="微软雅黑" pitchFamily="34" charset="-122"/>
              <a:ea typeface="微软雅黑" pitchFamily="34" charset="-122"/>
            </a:endParaRPr>
          </a:p>
        </p:txBody>
      </p:sp>
      <p:sp>
        <p:nvSpPr>
          <p:cNvPr id="77854" name="Text Box 32"/>
          <p:cNvSpPr txBox="1">
            <a:spLocks noChangeArrowheads="1"/>
          </p:cNvSpPr>
          <p:nvPr/>
        </p:nvSpPr>
        <p:spPr bwMode="auto">
          <a:xfrm>
            <a:off x="7145338" y="2533650"/>
            <a:ext cx="492125" cy="2362200"/>
          </a:xfrm>
          <a:prstGeom prst="rect">
            <a:avLst/>
          </a:prstGeom>
          <a:noFill/>
          <a:ln w="19050">
            <a:noFill/>
            <a:miter lim="800000"/>
            <a:headEnd/>
            <a:tailEnd/>
          </a:ln>
        </p:spPr>
        <p:txBody>
          <a:bodyPr vert="eaVert">
            <a:spAutoFit/>
          </a:bodyPr>
          <a:lstStyle/>
          <a:p>
            <a:pPr algn="ctr">
              <a:spcBef>
                <a:spcPct val="50000"/>
              </a:spcBef>
            </a:pPr>
            <a:r>
              <a:rPr lang="zh-CN" altLang="en-US" sz="2000" b="1">
                <a:solidFill>
                  <a:srgbClr val="3C8C93"/>
                </a:solidFill>
                <a:latin typeface="微软雅黑" pitchFamily="34" charset="-122"/>
                <a:ea typeface="微软雅黑" pitchFamily="34" charset="-122"/>
              </a:rPr>
              <a:t>正式员工可享有</a:t>
            </a:r>
          </a:p>
        </p:txBody>
      </p:sp>
      <p:sp>
        <p:nvSpPr>
          <p:cNvPr id="39" name="AutoShape 33"/>
          <p:cNvSpPr>
            <a:spLocks noChangeArrowheads="1"/>
          </p:cNvSpPr>
          <p:nvPr/>
        </p:nvSpPr>
        <p:spPr bwMode="auto">
          <a:xfrm>
            <a:off x="2786063" y="2000250"/>
            <a:ext cx="1371600" cy="381000"/>
          </a:xfrm>
          <a:prstGeom prst="roundRect">
            <a:avLst>
              <a:gd name="adj" fmla="val 16667"/>
            </a:avLst>
          </a:prstGeom>
          <a:gradFill>
            <a:gsLst>
              <a:gs pos="0">
                <a:srgbClr val="CE25DB"/>
              </a:gs>
              <a:gs pos="80000">
                <a:schemeClr val="accent5">
                  <a:shade val="93000"/>
                  <a:satMod val="130000"/>
                </a:schemeClr>
              </a:gs>
              <a:gs pos="100000">
                <a:schemeClr val="accent5">
                  <a:shade val="94000"/>
                  <a:satMod val="135000"/>
                </a:schemeClr>
              </a:gs>
            </a:gsLst>
          </a:gradFill>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zh-CN" altLang="en-US" b="1" dirty="0">
                <a:solidFill>
                  <a:schemeClr val="tx1"/>
                </a:solidFill>
                <a:latin typeface="+mn-ea"/>
              </a:rPr>
              <a:t>社  保</a:t>
            </a:r>
          </a:p>
        </p:txBody>
      </p:sp>
      <p:sp>
        <p:nvSpPr>
          <p:cNvPr id="40" name="AutoShape 34"/>
          <p:cNvSpPr>
            <a:spLocks noChangeArrowheads="1"/>
          </p:cNvSpPr>
          <p:nvPr/>
        </p:nvSpPr>
        <p:spPr bwMode="auto">
          <a:xfrm>
            <a:off x="2786063" y="3295650"/>
            <a:ext cx="1371600" cy="381000"/>
          </a:xfrm>
          <a:prstGeom prst="roundRect">
            <a:avLst>
              <a:gd name="adj" fmla="val 16667"/>
            </a:avLst>
          </a:prstGeom>
          <a:gradFill>
            <a:gsLst>
              <a:gs pos="0">
                <a:srgbClr val="0070C0"/>
              </a:gs>
              <a:gs pos="80000">
                <a:schemeClr val="accent5">
                  <a:shade val="93000"/>
                  <a:satMod val="130000"/>
                </a:schemeClr>
              </a:gs>
              <a:gs pos="100000">
                <a:schemeClr val="accent5">
                  <a:shade val="94000"/>
                  <a:satMod val="135000"/>
                </a:schemeClr>
              </a:gs>
            </a:gsLst>
          </a:gradFill>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zh-CN" altLang="en-US" b="1" dirty="0">
                <a:solidFill>
                  <a:schemeClr val="tx1"/>
                </a:solidFill>
                <a:latin typeface="+mn-ea"/>
              </a:rPr>
              <a:t>节日礼金</a:t>
            </a:r>
          </a:p>
        </p:txBody>
      </p:sp>
      <p:sp>
        <p:nvSpPr>
          <p:cNvPr id="41" name="AutoShape 35"/>
          <p:cNvSpPr>
            <a:spLocks noChangeArrowheads="1"/>
          </p:cNvSpPr>
          <p:nvPr/>
        </p:nvSpPr>
        <p:spPr bwMode="auto">
          <a:xfrm>
            <a:off x="2786063" y="4457700"/>
            <a:ext cx="1371600" cy="381000"/>
          </a:xfrm>
          <a:prstGeom prst="roundRect">
            <a:avLst>
              <a:gd name="adj" fmla="val 16667"/>
            </a:avLst>
          </a:prstGeom>
          <a:gradFill>
            <a:gsLst>
              <a:gs pos="0">
                <a:srgbClr val="00B050"/>
              </a:gs>
              <a:gs pos="80000">
                <a:schemeClr val="accent5">
                  <a:shade val="93000"/>
                  <a:satMod val="130000"/>
                </a:schemeClr>
              </a:gs>
              <a:gs pos="100000">
                <a:schemeClr val="accent5">
                  <a:shade val="94000"/>
                  <a:satMod val="135000"/>
                </a:schemeClr>
              </a:gs>
            </a:gsLst>
          </a:gradFill>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zh-CN" altLang="en-US" b="1" dirty="0">
                <a:solidFill>
                  <a:schemeClr val="tx1"/>
                </a:solidFill>
                <a:latin typeface="+mn-ea"/>
              </a:rPr>
              <a:t>福利假别</a:t>
            </a:r>
          </a:p>
        </p:txBody>
      </p:sp>
      <p:sp>
        <p:nvSpPr>
          <p:cNvPr id="42" name="AutoShape 36"/>
          <p:cNvSpPr>
            <a:spLocks noChangeArrowheads="1"/>
          </p:cNvSpPr>
          <p:nvPr/>
        </p:nvSpPr>
        <p:spPr bwMode="auto">
          <a:xfrm>
            <a:off x="2786063" y="5715000"/>
            <a:ext cx="1371600" cy="381000"/>
          </a:xfrm>
          <a:prstGeom prst="roundRect">
            <a:avLst>
              <a:gd name="adj" fmla="val 16667"/>
            </a:avLst>
          </a:prstGeom>
          <a:gradFill>
            <a:gsLst>
              <a:gs pos="0">
                <a:schemeClr val="accent6">
                  <a:lumMod val="60000"/>
                  <a:lumOff val="40000"/>
                </a:schemeClr>
              </a:gs>
              <a:gs pos="80000">
                <a:schemeClr val="accent5">
                  <a:shade val="93000"/>
                  <a:satMod val="130000"/>
                </a:schemeClr>
              </a:gs>
              <a:gs pos="100000">
                <a:schemeClr val="accent5">
                  <a:shade val="94000"/>
                  <a:satMod val="135000"/>
                </a:schemeClr>
              </a:gs>
            </a:gsLst>
          </a:gradFill>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zh-CN" altLang="en-US" b="1" dirty="0">
                <a:solidFill>
                  <a:schemeClr val="tx1"/>
                </a:solidFill>
                <a:latin typeface="+mn-ea"/>
              </a:rPr>
              <a:t>其它福利</a:t>
            </a:r>
          </a:p>
        </p:txBody>
      </p:sp>
      <p:sp>
        <p:nvSpPr>
          <p:cNvPr id="43" name="AutoShape 37"/>
          <p:cNvSpPr>
            <a:spLocks noChangeArrowheads="1"/>
          </p:cNvSpPr>
          <p:nvPr/>
        </p:nvSpPr>
        <p:spPr bwMode="auto">
          <a:xfrm>
            <a:off x="1490663" y="3448050"/>
            <a:ext cx="381000" cy="1219200"/>
          </a:xfrm>
          <a:prstGeom prst="roundRect">
            <a:avLst>
              <a:gd name="adj" fmla="val 16667"/>
            </a:avLst>
          </a:prstGeom>
          <a:gradFill>
            <a:gsLst>
              <a:gs pos="0">
                <a:schemeClr val="accent1">
                  <a:lumMod val="50000"/>
                </a:schemeClr>
              </a:gs>
              <a:gs pos="80000">
                <a:schemeClr val="accent5">
                  <a:shade val="93000"/>
                  <a:satMod val="130000"/>
                </a:schemeClr>
              </a:gs>
              <a:gs pos="100000">
                <a:schemeClr val="accent5">
                  <a:shade val="94000"/>
                  <a:satMod val="135000"/>
                </a:schemeClr>
              </a:gs>
            </a:gsLst>
          </a:gradFill>
        </p:spPr>
        <p:style>
          <a:lnRef idx="0">
            <a:schemeClr val="accent5"/>
          </a:lnRef>
          <a:fillRef idx="3">
            <a:schemeClr val="accent5"/>
          </a:fillRef>
          <a:effectRef idx="3">
            <a:schemeClr val="accent5"/>
          </a:effectRef>
          <a:fontRef idx="minor">
            <a:schemeClr val="lt1"/>
          </a:fontRef>
        </p:style>
        <p:txBody>
          <a:bodyPr vert="eaVert" wrap="none" anchor="ctr"/>
          <a:lstStyle/>
          <a:p>
            <a:pPr algn="ctr">
              <a:defRPr/>
            </a:pPr>
            <a:r>
              <a:rPr lang="zh-CN" altLang="en-US" b="1" dirty="0">
                <a:solidFill>
                  <a:schemeClr val="tx1"/>
                </a:solidFill>
                <a:latin typeface="+mn-ea"/>
              </a:rPr>
              <a:t>福 利</a:t>
            </a:r>
          </a:p>
        </p:txBody>
      </p:sp>
      <p:sp>
        <p:nvSpPr>
          <p:cNvPr id="77860" name="Text Box 30"/>
          <p:cNvSpPr txBox="1">
            <a:spLocks noChangeArrowheads="1"/>
          </p:cNvSpPr>
          <p:nvPr/>
        </p:nvSpPr>
        <p:spPr bwMode="auto">
          <a:xfrm>
            <a:off x="4538663" y="5403850"/>
            <a:ext cx="1447800" cy="336550"/>
          </a:xfrm>
          <a:prstGeom prst="rect">
            <a:avLst/>
          </a:prstGeom>
          <a:noFill/>
          <a:ln w="19050">
            <a:noFill/>
            <a:miter lim="800000"/>
            <a:headEnd/>
            <a:tailEnd/>
          </a:ln>
        </p:spPr>
        <p:txBody>
          <a:bodyPr>
            <a:spAutoFit/>
          </a:bodyPr>
          <a:lstStyle/>
          <a:p>
            <a:pPr algn="ctr"/>
            <a:r>
              <a:rPr lang="zh-CN" altLang="en-US" sz="1600">
                <a:solidFill>
                  <a:srgbClr val="FF0000"/>
                </a:solidFill>
                <a:latin typeface="微软雅黑" pitchFamily="34" charset="-122"/>
                <a:ea typeface="微软雅黑" pitchFamily="34" charset="-122"/>
              </a:rPr>
              <a:t>住房公积金</a:t>
            </a:r>
          </a:p>
        </p:txBody>
      </p:sp>
      <p:sp>
        <p:nvSpPr>
          <p:cNvPr id="77861" name="Rectangle 2"/>
          <p:cNvSpPr>
            <a:spLocks noGrp="1" noChangeArrowheads="1"/>
          </p:cNvSpPr>
          <p:nvPr>
            <p:ph type="title"/>
          </p:nvPr>
        </p:nvSpPr>
        <p:spPr bwMode="auto">
          <a:xfrm>
            <a:off x="393700" y="184150"/>
            <a:ext cx="8229600" cy="5762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zh-CN" altLang="en-US" sz="2500" b="1" smtClean="0"/>
              <a:t>福利类别</a:t>
            </a:r>
            <a:endParaRPr lang="en-US" altLang="zh-CN" sz="2500" b="1" smtClean="0"/>
          </a:p>
        </p:txBody>
      </p:sp>
      <p:sp>
        <p:nvSpPr>
          <p:cNvPr id="77862" name="Text Box 15"/>
          <p:cNvSpPr txBox="1">
            <a:spLocks noChangeArrowheads="1"/>
          </p:cNvSpPr>
          <p:nvPr/>
        </p:nvSpPr>
        <p:spPr bwMode="auto">
          <a:xfrm>
            <a:off x="4438650" y="939800"/>
            <a:ext cx="1447800" cy="336550"/>
          </a:xfrm>
          <a:prstGeom prst="rect">
            <a:avLst/>
          </a:prstGeom>
          <a:noFill/>
          <a:ln w="19050">
            <a:noFill/>
            <a:miter lim="800000"/>
            <a:headEnd/>
            <a:tailEnd/>
          </a:ln>
        </p:spPr>
        <p:txBody>
          <a:bodyPr>
            <a:spAutoFit/>
          </a:bodyPr>
          <a:lstStyle/>
          <a:p>
            <a:pPr algn="ctr"/>
            <a:r>
              <a:rPr lang="zh-CN" altLang="en-US" sz="1600">
                <a:solidFill>
                  <a:srgbClr val="FF00FF"/>
                </a:solidFill>
                <a:latin typeface="微软雅黑" pitchFamily="34" charset="-122"/>
                <a:ea typeface="微软雅黑" pitchFamily="34" charset="-122"/>
              </a:rPr>
              <a:t>人身意外险</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p:cNvSpPr>
            <a:spLocks noChangeArrowheads="1"/>
          </p:cNvSpPr>
          <p:nvPr/>
        </p:nvSpPr>
        <p:spPr bwMode="auto">
          <a:xfrm>
            <a:off x="349250" y="3251200"/>
            <a:ext cx="8366125" cy="2355850"/>
          </a:xfrm>
          <a:prstGeom prst="roundRect">
            <a:avLst>
              <a:gd name="adj" fmla="val 16667"/>
            </a:avLst>
          </a:prstGeom>
          <a:ln>
            <a:solidFill>
              <a:schemeClr val="accent5">
                <a:lumMod val="75000"/>
              </a:schemeClr>
            </a:solidFill>
          </a:ln>
        </p:spPr>
        <p:style>
          <a:lnRef idx="1">
            <a:schemeClr val="accent5"/>
          </a:lnRef>
          <a:fillRef idx="2">
            <a:schemeClr val="accent5"/>
          </a:fillRef>
          <a:effectRef idx="1">
            <a:schemeClr val="accent5"/>
          </a:effectRef>
          <a:fontRef idx="minor">
            <a:schemeClr val="dk1"/>
          </a:fontRef>
        </p:style>
        <p:txBody>
          <a:bodyPr wrap="none" anchor="ctr"/>
          <a:lstStyle/>
          <a:p>
            <a:pPr>
              <a:lnSpc>
                <a:spcPts val="2700"/>
              </a:lnSpc>
              <a:defRPr/>
            </a:pPr>
            <a:endParaRPr lang="en-US" altLang="zh-CN" b="1" dirty="0">
              <a:solidFill>
                <a:srgbClr val="000000"/>
              </a:solidFill>
              <a:latin typeface="宋体" panose="02010600030101010101" pitchFamily="2" charset="-122"/>
            </a:endParaRPr>
          </a:p>
          <a:p>
            <a:pPr>
              <a:lnSpc>
                <a:spcPct val="125000"/>
              </a:lnSpc>
              <a:spcBef>
                <a:spcPct val="50000"/>
              </a:spcBef>
              <a:buFont typeface="Wingdings" panose="05000000000000000000" pitchFamily="2" charset="2"/>
              <a:buChar char="Ø"/>
              <a:defRPr/>
            </a:pPr>
            <a:r>
              <a:rPr lang="zh-CN" altLang="en-US" b="1" dirty="0" smtClean="0">
                <a:solidFill>
                  <a:srgbClr val="000000"/>
                </a:solidFill>
                <a:latin typeface="宋体" panose="02010600030101010101" pitchFamily="2" charset="-122"/>
              </a:rPr>
              <a:t>全</a:t>
            </a:r>
            <a:r>
              <a:rPr lang="zh-CN" altLang="en-US" b="1" dirty="0">
                <a:solidFill>
                  <a:srgbClr val="000000"/>
                </a:solidFill>
                <a:latin typeface="宋体" panose="02010600030101010101" pitchFamily="2" charset="-122"/>
              </a:rPr>
              <a:t>勤工资：</a:t>
            </a:r>
            <a:r>
              <a:rPr lang="en-US" altLang="zh-CN" b="1" dirty="0">
                <a:solidFill>
                  <a:srgbClr val="000000"/>
                </a:solidFill>
                <a:latin typeface="宋体" panose="02010600030101010101" pitchFamily="2" charset="-122"/>
              </a:rPr>
              <a:t>100</a:t>
            </a:r>
            <a:r>
              <a:rPr lang="zh-CN" altLang="en-US" b="1" dirty="0">
                <a:solidFill>
                  <a:srgbClr val="000000"/>
                </a:solidFill>
                <a:latin typeface="宋体" panose="02010600030101010101" pitchFamily="2" charset="-122"/>
              </a:rPr>
              <a:t>元</a:t>
            </a:r>
            <a:r>
              <a:rPr lang="en-US" altLang="zh-CN" b="1" dirty="0">
                <a:solidFill>
                  <a:srgbClr val="000000"/>
                </a:solidFill>
                <a:latin typeface="宋体" panose="02010600030101010101" pitchFamily="2" charset="-122"/>
              </a:rPr>
              <a:t>/</a:t>
            </a:r>
            <a:r>
              <a:rPr lang="zh-CN" altLang="en-US" b="1" dirty="0">
                <a:solidFill>
                  <a:srgbClr val="000000"/>
                </a:solidFill>
                <a:latin typeface="宋体" panose="02010600030101010101" pitchFamily="2" charset="-122"/>
              </a:rPr>
              <a:t>月</a:t>
            </a:r>
            <a:endParaRPr lang="en-US" altLang="zh-CN" b="1" dirty="0">
              <a:solidFill>
                <a:srgbClr val="000000"/>
              </a:solidFill>
              <a:latin typeface="宋体" panose="02010600030101010101" pitchFamily="2" charset="-122"/>
            </a:endParaRPr>
          </a:p>
          <a:p>
            <a:pPr>
              <a:lnSpc>
                <a:spcPct val="125000"/>
              </a:lnSpc>
              <a:spcBef>
                <a:spcPct val="50000"/>
              </a:spcBef>
              <a:buFont typeface="Wingdings" panose="05000000000000000000" pitchFamily="2" charset="2"/>
              <a:buChar char="Ø"/>
              <a:defRPr/>
            </a:pPr>
            <a:r>
              <a:rPr lang="zh-CN" altLang="en-US" b="1" dirty="0">
                <a:solidFill>
                  <a:srgbClr val="000000"/>
                </a:solidFill>
                <a:latin typeface="宋体" panose="02010600030101010101" pitchFamily="2" charset="-122"/>
              </a:rPr>
              <a:t>项目提成只有技术人员享有；</a:t>
            </a:r>
            <a:endParaRPr lang="en-US" altLang="zh-CN" b="1" dirty="0">
              <a:solidFill>
                <a:srgbClr val="000000"/>
              </a:solidFill>
              <a:latin typeface="宋体" panose="02010600030101010101" pitchFamily="2" charset="-122"/>
            </a:endParaRPr>
          </a:p>
          <a:p>
            <a:pPr>
              <a:lnSpc>
                <a:spcPct val="125000"/>
              </a:lnSpc>
              <a:spcBef>
                <a:spcPct val="50000"/>
              </a:spcBef>
              <a:buFont typeface="Wingdings" panose="05000000000000000000" pitchFamily="2" charset="2"/>
              <a:buChar char="Ø"/>
              <a:defRPr/>
            </a:pPr>
            <a:r>
              <a:rPr lang="zh-CN" altLang="en-US" b="1" dirty="0">
                <a:solidFill>
                  <a:srgbClr val="000000"/>
                </a:solidFill>
                <a:latin typeface="宋体" panose="02010600030101010101" pitchFamily="2" charset="-122"/>
              </a:rPr>
              <a:t>通讯补贴、出差补贴、加班补贴另算；</a:t>
            </a:r>
            <a:endParaRPr lang="en-US" altLang="zh-CN" b="1" dirty="0">
              <a:solidFill>
                <a:srgbClr val="000000"/>
              </a:solidFill>
              <a:latin typeface="宋体" panose="02010600030101010101" pitchFamily="2" charset="-122"/>
            </a:endParaRPr>
          </a:p>
          <a:p>
            <a:pPr>
              <a:lnSpc>
                <a:spcPct val="125000"/>
              </a:lnSpc>
              <a:spcBef>
                <a:spcPct val="50000"/>
              </a:spcBef>
              <a:buFont typeface="Wingdings" panose="05000000000000000000" pitchFamily="2" charset="2"/>
              <a:buChar char="Ø"/>
              <a:defRPr/>
            </a:pPr>
            <a:r>
              <a:rPr lang="zh-CN" altLang="en-US" b="1" dirty="0">
                <a:solidFill>
                  <a:srgbClr val="000000"/>
                </a:solidFill>
                <a:latin typeface="宋体" panose="02010600030101010101" pitchFamily="2" charset="-122"/>
              </a:rPr>
              <a:t>工龄工资：工龄每累计满一年，工龄工资</a:t>
            </a:r>
            <a:r>
              <a:rPr lang="en-US" altLang="zh-CN" b="1" dirty="0">
                <a:solidFill>
                  <a:srgbClr val="000000"/>
                </a:solidFill>
                <a:latin typeface="宋体" panose="02010600030101010101" pitchFamily="2" charset="-122"/>
              </a:rPr>
              <a:t>100</a:t>
            </a:r>
            <a:r>
              <a:rPr lang="zh-CN" altLang="en-US" b="1" dirty="0">
                <a:solidFill>
                  <a:srgbClr val="000000"/>
                </a:solidFill>
                <a:latin typeface="宋体" panose="02010600030101010101" pitchFamily="2" charset="-122"/>
              </a:rPr>
              <a:t>元</a:t>
            </a:r>
            <a:r>
              <a:rPr lang="en-US" altLang="zh-CN" b="1" dirty="0">
                <a:solidFill>
                  <a:srgbClr val="000000"/>
                </a:solidFill>
                <a:latin typeface="宋体" panose="02010600030101010101" pitchFamily="2" charset="-122"/>
              </a:rPr>
              <a:t>/</a:t>
            </a:r>
            <a:r>
              <a:rPr lang="zh-CN" altLang="en-US" b="1" dirty="0">
                <a:solidFill>
                  <a:srgbClr val="000000"/>
                </a:solidFill>
                <a:latin typeface="宋体" panose="02010600030101010101" pitchFamily="2" charset="-122"/>
              </a:rPr>
              <a:t>月，</a:t>
            </a:r>
            <a:r>
              <a:rPr lang="en-US" altLang="zh-CN" b="1" dirty="0">
                <a:solidFill>
                  <a:srgbClr val="000000"/>
                </a:solidFill>
                <a:latin typeface="宋体" panose="02010600030101010101" pitchFamily="2" charset="-122"/>
              </a:rPr>
              <a:t>1000</a:t>
            </a:r>
            <a:r>
              <a:rPr lang="zh-CN" altLang="en-US" b="1" dirty="0">
                <a:solidFill>
                  <a:srgbClr val="000000"/>
                </a:solidFill>
                <a:latin typeface="宋体" panose="02010600030101010101" pitchFamily="2" charset="-122"/>
              </a:rPr>
              <a:t>元封顶</a:t>
            </a:r>
            <a:endParaRPr lang="en-US" altLang="zh-CN" b="1" dirty="0">
              <a:solidFill>
                <a:srgbClr val="000000"/>
              </a:solidFill>
              <a:latin typeface="宋体" panose="02010600030101010101" pitchFamily="2" charset="-122"/>
            </a:endParaRPr>
          </a:p>
          <a:p>
            <a:pPr>
              <a:lnSpc>
                <a:spcPts val="2700"/>
              </a:lnSpc>
              <a:defRPr/>
            </a:pPr>
            <a:endParaRPr lang="en-US" altLang="zh-CN" b="1" dirty="0">
              <a:solidFill>
                <a:srgbClr val="000000"/>
              </a:solidFill>
              <a:latin typeface="宋体" panose="02010600030101010101" pitchFamily="2" charset="-122"/>
            </a:endParaRPr>
          </a:p>
          <a:p>
            <a:pPr>
              <a:defRPr/>
            </a:pPr>
            <a:endParaRPr lang="zh-CN" altLang="en-US" b="1" dirty="0">
              <a:solidFill>
                <a:srgbClr val="000000"/>
              </a:solidFill>
              <a:latin typeface="微软雅黑" panose="020B0503020204020204" pitchFamily="34" charset="-122"/>
              <a:ea typeface="微软雅黑" panose="020B0503020204020204" pitchFamily="34" charset="-122"/>
            </a:endParaRPr>
          </a:p>
        </p:txBody>
      </p:sp>
      <p:sp>
        <p:nvSpPr>
          <p:cNvPr id="4103" name="Rectangle 5"/>
          <p:cNvSpPr>
            <a:spLocks noChangeArrowheads="1"/>
          </p:cNvSpPr>
          <p:nvPr/>
        </p:nvSpPr>
        <p:spPr bwMode="auto">
          <a:xfrm>
            <a:off x="393700" y="5784850"/>
            <a:ext cx="8075613" cy="533400"/>
          </a:xfrm>
          <a:prstGeom prst="rect">
            <a:avLst/>
          </a:prstGeom>
          <a:noFill/>
          <a:ln w="9525">
            <a:noFill/>
            <a:miter lim="800000"/>
          </a:ln>
        </p:spPr>
        <p:txBody>
          <a:bodyPr/>
          <a:lstStyle/>
          <a:p>
            <a:pPr algn="just">
              <a:lnSpc>
                <a:spcPct val="125000"/>
              </a:lnSpc>
              <a:spcBef>
                <a:spcPct val="50000"/>
              </a:spcBef>
              <a:defRPr/>
            </a:pPr>
            <a:r>
              <a:rPr lang="zh-CN" altLang="en-US" sz="2000" b="1" dirty="0">
                <a:solidFill>
                  <a:srgbClr val="0070C0"/>
                </a:solidFill>
                <a:latin typeface="黑体" panose="02010609060101010101" pitchFamily="49" charset="-122"/>
                <a:ea typeface="黑体" panose="02010609060101010101" pitchFamily="49" charset="-122"/>
              </a:rPr>
              <a:t>发放时间：</a:t>
            </a:r>
            <a:r>
              <a:rPr lang="zh-CN" altLang="en-GB" sz="2000" b="1" dirty="0">
                <a:solidFill>
                  <a:srgbClr val="0070C0"/>
                </a:solidFill>
                <a:latin typeface="黑体" panose="02010609060101010101" pitchFamily="49" charset="-122"/>
                <a:ea typeface="黑体" panose="02010609060101010101" pitchFamily="49" charset="-122"/>
              </a:rPr>
              <a:t>工资于每月</a:t>
            </a:r>
            <a:r>
              <a:rPr lang="en-GB" altLang="zh-CN" sz="2000" b="1" dirty="0">
                <a:solidFill>
                  <a:srgbClr val="0070C0"/>
                </a:solidFill>
                <a:latin typeface="黑体" panose="02010609060101010101" pitchFamily="49" charset="-122"/>
                <a:ea typeface="黑体" panose="02010609060101010101" pitchFamily="49" charset="-122"/>
              </a:rPr>
              <a:t>15</a:t>
            </a:r>
            <a:r>
              <a:rPr lang="zh-CN" altLang="en-GB" sz="2000" b="1" dirty="0">
                <a:solidFill>
                  <a:srgbClr val="0070C0"/>
                </a:solidFill>
                <a:latin typeface="黑体" panose="02010609060101010101" pitchFamily="49" charset="-122"/>
                <a:ea typeface="黑体" panose="02010609060101010101" pitchFamily="49" charset="-122"/>
              </a:rPr>
              <a:t>日发放</a:t>
            </a:r>
            <a:r>
              <a:rPr lang="zh-CN" altLang="en-US" sz="2000" b="1" dirty="0">
                <a:solidFill>
                  <a:srgbClr val="0070C0"/>
                </a:solidFill>
                <a:latin typeface="黑体" panose="02010609060101010101" pitchFamily="49" charset="-122"/>
                <a:ea typeface="黑体" panose="02010609060101010101" pitchFamily="49" charset="-122"/>
              </a:rPr>
              <a:t>上月工资（建设银行卡）</a:t>
            </a:r>
            <a:endParaRPr lang="en-US" altLang="zh-CN" sz="2000" b="1" dirty="0">
              <a:solidFill>
                <a:srgbClr val="0070C0"/>
              </a:solidFill>
              <a:latin typeface="黑体" panose="02010609060101010101" pitchFamily="49" charset="-122"/>
              <a:ea typeface="黑体" panose="02010609060101010101" pitchFamily="49" charset="-122"/>
            </a:endParaRPr>
          </a:p>
          <a:p>
            <a:pPr algn="just">
              <a:lnSpc>
                <a:spcPct val="125000"/>
              </a:lnSpc>
              <a:spcBef>
                <a:spcPct val="50000"/>
              </a:spcBef>
              <a:defRPr/>
            </a:pPr>
            <a:endParaRPr lang="zh-CN" altLang="en-US" sz="2000" dirty="0">
              <a:latin typeface="微软雅黑" panose="020B0503020204020204" pitchFamily="34" charset="-122"/>
              <a:ea typeface="微软雅黑" panose="020B0503020204020204" pitchFamily="34" charset="-122"/>
            </a:endParaRPr>
          </a:p>
          <a:p>
            <a:pPr marL="363855" indent="-363855">
              <a:spcBef>
                <a:spcPct val="20000"/>
              </a:spcBef>
              <a:spcAft>
                <a:spcPct val="20000"/>
              </a:spcAft>
              <a:buClr>
                <a:schemeClr val="bg2"/>
              </a:buClr>
              <a:buSzPct val="75000"/>
              <a:buFontTx/>
              <a:buBlip>
                <a:blip r:embed="rId2"/>
              </a:buBlip>
              <a:defRPr/>
            </a:pPr>
            <a:endParaRPr lang="zh-CN" altLang="en-GB" sz="2800" b="1" dirty="0">
              <a:solidFill>
                <a:srgbClr val="0070C0"/>
              </a:solidFill>
              <a:latin typeface="黑体" panose="02010609060101010101" pitchFamily="49" charset="-122"/>
              <a:ea typeface="黑体" panose="02010609060101010101" pitchFamily="49" charset="-122"/>
            </a:endParaRPr>
          </a:p>
        </p:txBody>
      </p:sp>
      <p:sp>
        <p:nvSpPr>
          <p:cNvPr id="8" name="AutoShape 4"/>
          <p:cNvSpPr>
            <a:spLocks noChangeArrowheads="1"/>
          </p:cNvSpPr>
          <p:nvPr/>
        </p:nvSpPr>
        <p:spPr bwMode="auto">
          <a:xfrm>
            <a:off x="304800" y="1428750"/>
            <a:ext cx="8572500" cy="1555750"/>
          </a:xfrm>
          <a:prstGeom prst="roundRect">
            <a:avLst>
              <a:gd name="adj" fmla="val 16667"/>
            </a:avLst>
          </a:prstGeom>
        </p:spPr>
        <p:style>
          <a:lnRef idx="1">
            <a:schemeClr val="accent6"/>
          </a:lnRef>
          <a:fillRef idx="2">
            <a:schemeClr val="accent6"/>
          </a:fillRef>
          <a:effectRef idx="1">
            <a:schemeClr val="accent6"/>
          </a:effectRef>
          <a:fontRef idx="minor">
            <a:schemeClr val="dk1"/>
          </a:fontRef>
        </p:style>
        <p:txBody>
          <a:bodyPr wrap="none" anchor="ctr"/>
          <a:lstStyle/>
          <a:p>
            <a:pPr algn="ctr">
              <a:defRPr/>
            </a:pPr>
            <a:r>
              <a:rPr lang="zh-CN" altLang="en-US" sz="2000" b="1" dirty="0">
                <a:latin typeface="微软雅黑" panose="020B0503020204020204" pitchFamily="34" charset="-122"/>
                <a:ea typeface="微软雅黑" panose="020B0503020204020204" pitchFamily="34" charset="-122"/>
              </a:rPr>
              <a:t>工资总额</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基础工资 </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岗位工资 </a:t>
            </a:r>
            <a:r>
              <a:rPr lang="en-US" altLang="zh-CN"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绩效工资</a:t>
            </a:r>
            <a:r>
              <a:rPr lang="en-US" altLang="zh-CN" sz="2000" b="1" dirty="0">
                <a:latin typeface="微软雅黑" panose="020B0503020204020204" pitchFamily="34" charset="-122"/>
                <a:ea typeface="微软雅黑" panose="020B0503020204020204" pitchFamily="34" charset="-122"/>
              </a:rPr>
              <a:t>+</a:t>
            </a:r>
            <a:r>
              <a:rPr lang="zh-CN" altLang="en-US" sz="2000" b="1" dirty="0">
                <a:solidFill>
                  <a:srgbClr val="FF00FF"/>
                </a:solidFill>
                <a:latin typeface="微软雅黑" panose="020B0503020204020204" pitchFamily="34" charset="-122"/>
                <a:ea typeface="微软雅黑" panose="020B0503020204020204" pitchFamily="34" charset="-122"/>
              </a:rPr>
              <a:t>工龄工资</a:t>
            </a:r>
            <a:endParaRPr lang="en-US" altLang="zh-CN" sz="2000" b="1" dirty="0">
              <a:solidFill>
                <a:srgbClr val="FF00FF"/>
              </a:solidFill>
              <a:latin typeface="微软雅黑" panose="020B0503020204020204" pitchFamily="34" charset="-122"/>
              <a:ea typeface="微软雅黑" panose="020B0503020204020204" pitchFamily="34" charset="-122"/>
            </a:endParaRPr>
          </a:p>
          <a:p>
            <a:pPr algn="ctr">
              <a:defRPr/>
            </a:pP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全勤工资</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职称补贴</a:t>
            </a:r>
            <a:r>
              <a:rPr lang="en-US" altLang="zh-CN" sz="2000" b="1" dirty="0">
                <a:latin typeface="微软雅黑" panose="020B0503020204020204" pitchFamily="34" charset="-122"/>
                <a:ea typeface="微软雅黑" panose="020B0503020204020204" pitchFamily="34" charset="-122"/>
              </a:rPr>
              <a:t>+</a:t>
            </a:r>
            <a:r>
              <a:rPr lang="zh-CN" altLang="en-US" sz="2000" b="1" dirty="0">
                <a:solidFill>
                  <a:srgbClr val="7030A0"/>
                </a:solidFill>
                <a:latin typeface="微软雅黑" panose="020B0503020204020204" pitchFamily="34" charset="-122"/>
                <a:ea typeface="微软雅黑" panose="020B0503020204020204" pitchFamily="34" charset="-122"/>
              </a:rPr>
              <a:t>项目提成</a:t>
            </a:r>
            <a:endParaRPr lang="zh-CN" altLang="en-US" sz="2000" b="1" dirty="0">
              <a:latin typeface="微软雅黑" panose="020B0503020204020204" pitchFamily="34" charset="-122"/>
              <a:ea typeface="微软雅黑" panose="020B0503020204020204" pitchFamily="34" charset="-122"/>
            </a:endParaRPr>
          </a:p>
        </p:txBody>
      </p:sp>
      <p:sp>
        <p:nvSpPr>
          <p:cNvPr id="79876" name="Rectangle 2"/>
          <p:cNvSpPr>
            <a:spLocks noGrp="1" noChangeArrowheads="1"/>
          </p:cNvSpPr>
          <p:nvPr>
            <p:ph type="title"/>
          </p:nvPr>
        </p:nvSpPr>
        <p:spPr bwMode="auto">
          <a:xfrm>
            <a:off x="393700" y="184150"/>
            <a:ext cx="8229600" cy="5762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zh-CN" altLang="en-US" sz="2500" b="1" smtClean="0"/>
              <a:t>薪酬管理</a:t>
            </a:r>
            <a:endParaRPr lang="en-US" altLang="zh-CN" sz="2500" b="1" smtClean="0"/>
          </a:p>
        </p:txBody>
      </p:sp>
      <p:sp>
        <p:nvSpPr>
          <p:cNvPr id="11" name="Rectangle 1"/>
          <p:cNvSpPr>
            <a:spLocks noChangeArrowheads="1"/>
          </p:cNvSpPr>
          <p:nvPr/>
        </p:nvSpPr>
        <p:spPr bwMode="auto">
          <a:xfrm>
            <a:off x="304800" y="717550"/>
            <a:ext cx="2355850" cy="477838"/>
          </a:xfrm>
          <a:prstGeom prst="rect">
            <a:avLst/>
          </a:prstGeom>
          <a:noFill/>
          <a:ln w="9525">
            <a:noFill/>
            <a:miter lim="800000"/>
          </a:ln>
        </p:spPr>
        <p:txBody>
          <a:bodyPr anchor="ctr">
            <a:spAutoFit/>
          </a:bodyPr>
          <a:lstStyle/>
          <a:p>
            <a:pPr indent="355600" eaLnBrk="0" hangingPunct="0">
              <a:defRPr/>
            </a:pPr>
            <a:r>
              <a:rPr lang="zh-CN" altLang="en-US" sz="2500" b="1" dirty="0">
                <a:latin typeface="+mn-ea"/>
                <a:ea typeface="+mn-ea"/>
                <a:cs typeface="Times New Roman" panose="02020603050405020304" pitchFamily="18" charset="0"/>
              </a:rPr>
              <a:t>薪资结构</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文本框 45">
            <a:hlinkClick r:id="rId2"/>
          </p:cNvPr>
          <p:cNvSpPr>
            <a:spLocks noChangeArrowheads="1"/>
          </p:cNvSpPr>
          <p:nvPr/>
        </p:nvSpPr>
        <p:spPr bwMode="auto">
          <a:xfrm>
            <a:off x="771525" y="2139950"/>
            <a:ext cx="8067675" cy="1939925"/>
          </a:xfrm>
          <a:prstGeom prst="rect">
            <a:avLst/>
          </a:prstGeom>
          <a:noFill/>
          <a:ln w="9525">
            <a:noFill/>
            <a:miter lim="800000"/>
            <a:headEnd/>
            <a:tailEnd/>
          </a:ln>
        </p:spPr>
        <p:txBody>
          <a:bodyPr>
            <a:spAutoFit/>
          </a:bodyPr>
          <a:lstStyle/>
          <a:p>
            <a:pPr algn="ctr">
              <a:lnSpc>
                <a:spcPct val="200000"/>
              </a:lnSpc>
            </a:pPr>
            <a:r>
              <a:rPr lang="zh-CN" altLang="en-US" sz="2000" b="1">
                <a:latin typeface="微软雅黑" pitchFamily="34" charset="-122"/>
                <a:ea typeface="微软雅黑" pitchFamily="34" charset="-122"/>
              </a:rPr>
              <a:t>祝愿每一位加入润晶的伙伴们，</a:t>
            </a:r>
          </a:p>
          <a:p>
            <a:pPr algn="ctr">
              <a:lnSpc>
                <a:spcPct val="200000"/>
              </a:lnSpc>
            </a:pPr>
            <a:r>
              <a:rPr lang="zh-CN" altLang="en-US" sz="2000" b="1" dirty="0">
                <a:latin typeface="微软雅黑" pitchFamily="34" charset="-122"/>
                <a:ea typeface="微软雅黑" pitchFamily="34" charset="-122"/>
              </a:rPr>
              <a:t>在这里找到属于自己的舞台，发挥专长，取得更大的成长、提升和收获</a:t>
            </a:r>
            <a:r>
              <a:rPr lang="zh-CN" altLang="en-US" sz="2000" dirty="0">
                <a:solidFill>
                  <a:schemeClr val="bg1"/>
                </a:solidFill>
                <a:latin typeface="微软雅黑" pitchFamily="34" charset="-122"/>
                <a:ea typeface="微软雅黑" pitchFamily="34" charset="-122"/>
              </a:rPr>
              <a:t>获</a:t>
            </a:r>
            <a:r>
              <a:rPr lang="zh-CN" altLang="en-US" dirty="0">
                <a:solidFill>
                  <a:schemeClr val="bg1"/>
                </a:solidFill>
                <a:latin typeface="微软雅黑" pitchFamily="34" charset="-122"/>
                <a:ea typeface="微软雅黑" pitchFamily="34" charset="-122"/>
              </a:rPr>
              <a:t>。</a:t>
            </a:r>
            <a:endParaRPr lang="zh-CN" altLang="en-US" b="1" dirty="0">
              <a:solidFill>
                <a:schemeClr val="bg1"/>
              </a:solidFill>
              <a:latin typeface="微软雅黑" pitchFamily="34" charset="-122"/>
              <a:ea typeface="微软雅黑" pitchFamily="34" charset="-122"/>
              <a:sym typeface="Arial"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9" descr="润晶PPT正屏封底"/>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83970" name="Text Box 14"/>
          <p:cNvSpPr txBox="1">
            <a:spLocks noChangeArrowheads="1"/>
          </p:cNvSpPr>
          <p:nvPr/>
        </p:nvSpPr>
        <p:spPr bwMode="auto">
          <a:xfrm>
            <a:off x="674688" y="2166938"/>
            <a:ext cx="3870325" cy="411162"/>
          </a:xfrm>
          <a:prstGeom prst="rect">
            <a:avLst/>
          </a:prstGeom>
          <a:noFill/>
          <a:ln w="9525">
            <a:noFill/>
            <a:miter lim="800000"/>
            <a:headEnd/>
            <a:tailEnd/>
          </a:ln>
        </p:spPr>
        <p:txBody>
          <a:bodyPr>
            <a:spAutoFit/>
          </a:bodyPr>
          <a:lstStyle/>
          <a:p>
            <a:pPr>
              <a:lnSpc>
                <a:spcPct val="150000"/>
              </a:lnSpc>
              <a:spcBef>
                <a:spcPct val="50000"/>
              </a:spcBef>
            </a:pPr>
            <a:r>
              <a:rPr lang="zh-CN" altLang="en-US" sz="1400" b="1">
                <a:solidFill>
                  <a:schemeClr val="bg1"/>
                </a:solidFill>
                <a:ea typeface="黑体" pitchFamily="49" charset="-122"/>
              </a:rPr>
              <a:t>云南润晶水利电力工程技术股份有限公司</a:t>
            </a:r>
          </a:p>
        </p:txBody>
      </p:sp>
      <p:sp>
        <p:nvSpPr>
          <p:cNvPr id="83971" name="Line 15"/>
          <p:cNvSpPr>
            <a:spLocks noChangeShapeType="1"/>
          </p:cNvSpPr>
          <p:nvPr/>
        </p:nvSpPr>
        <p:spPr bwMode="auto">
          <a:xfrm>
            <a:off x="765175" y="2168525"/>
            <a:ext cx="3240088" cy="1588"/>
          </a:xfrm>
          <a:prstGeom prst="line">
            <a:avLst/>
          </a:prstGeom>
          <a:noFill/>
          <a:ln w="12700">
            <a:solidFill>
              <a:schemeClr val="bg1"/>
            </a:solidFill>
            <a:round/>
            <a:headEnd/>
            <a:tailEnd/>
          </a:ln>
        </p:spPr>
        <p:txBody>
          <a:bodyPr/>
          <a:lstStyle/>
          <a:p>
            <a:endParaRPr lang="zh-CN" altLang="en-US"/>
          </a:p>
        </p:txBody>
      </p:sp>
      <p:sp>
        <p:nvSpPr>
          <p:cNvPr id="83972" name="Text Box 16"/>
          <p:cNvSpPr txBox="1">
            <a:spLocks noChangeArrowheads="1"/>
          </p:cNvSpPr>
          <p:nvPr/>
        </p:nvSpPr>
        <p:spPr bwMode="auto">
          <a:xfrm>
            <a:off x="674688" y="2525713"/>
            <a:ext cx="3556000" cy="1105752"/>
          </a:xfrm>
          <a:prstGeom prst="rect">
            <a:avLst/>
          </a:prstGeom>
          <a:noFill/>
          <a:ln w="9525">
            <a:noFill/>
            <a:miter lim="800000"/>
            <a:headEnd/>
            <a:tailEnd/>
          </a:ln>
        </p:spPr>
        <p:txBody>
          <a:bodyPr>
            <a:spAutoFit/>
          </a:bodyPr>
          <a:lstStyle/>
          <a:p>
            <a:pPr>
              <a:lnSpc>
                <a:spcPct val="120000"/>
              </a:lnSpc>
            </a:pPr>
            <a:r>
              <a:rPr lang="zh-CN" altLang="en-US" sz="1400" dirty="0">
                <a:solidFill>
                  <a:schemeClr val="bg1"/>
                </a:solidFill>
                <a:latin typeface="黑体" pitchFamily="49" charset="-122"/>
                <a:ea typeface="黑体" pitchFamily="49" charset="-122"/>
              </a:rPr>
              <a:t>地址</a:t>
            </a:r>
            <a:r>
              <a:rPr lang="en-US" altLang="zh-CN" sz="1400" dirty="0">
                <a:solidFill>
                  <a:schemeClr val="bg1"/>
                </a:solidFill>
                <a:latin typeface="黑体" pitchFamily="49" charset="-122"/>
                <a:ea typeface="黑体" pitchFamily="49" charset="-122"/>
              </a:rPr>
              <a:t>:</a:t>
            </a:r>
            <a:r>
              <a:rPr lang="zh-CN" altLang="zh-CN" sz="1400" dirty="0">
                <a:solidFill>
                  <a:schemeClr val="bg1"/>
                </a:solidFill>
                <a:latin typeface="黑体" pitchFamily="49" charset="-122"/>
                <a:ea typeface="黑体" pitchFamily="49" charset="-122"/>
              </a:rPr>
              <a:t>昆明市小坝路2号金尚俊园C</a:t>
            </a:r>
            <a:r>
              <a:rPr lang="zh-CN" altLang="zh-CN" sz="1400" dirty="0" smtClean="0">
                <a:solidFill>
                  <a:schemeClr val="bg1"/>
                </a:solidFill>
                <a:latin typeface="黑体" pitchFamily="49" charset="-122"/>
                <a:ea typeface="黑体" pitchFamily="49" charset="-122"/>
              </a:rPr>
              <a:t>座</a:t>
            </a:r>
            <a:r>
              <a:rPr lang="en-US" altLang="zh-CN" sz="1400" dirty="0" smtClean="0">
                <a:solidFill>
                  <a:schemeClr val="bg1"/>
                </a:solidFill>
                <a:latin typeface="黑体" pitchFamily="49" charset="-122"/>
                <a:ea typeface="黑体" pitchFamily="49" charset="-122"/>
              </a:rPr>
              <a:t>16</a:t>
            </a:r>
            <a:r>
              <a:rPr lang="zh-CN" altLang="en-US" sz="1400" dirty="0" smtClean="0">
                <a:solidFill>
                  <a:schemeClr val="bg1"/>
                </a:solidFill>
                <a:latin typeface="黑体" pitchFamily="49" charset="-122"/>
                <a:ea typeface="黑体" pitchFamily="49" charset="-122"/>
              </a:rPr>
              <a:t>、</a:t>
            </a:r>
            <a:r>
              <a:rPr lang="zh-CN" altLang="zh-CN" sz="1400" dirty="0" smtClean="0">
                <a:solidFill>
                  <a:schemeClr val="bg1"/>
                </a:solidFill>
                <a:latin typeface="黑体" pitchFamily="49" charset="-122"/>
                <a:ea typeface="黑体" pitchFamily="49" charset="-122"/>
              </a:rPr>
              <a:t>29</a:t>
            </a:r>
            <a:r>
              <a:rPr lang="zh-CN" altLang="zh-CN" sz="1400" dirty="0">
                <a:solidFill>
                  <a:schemeClr val="bg1"/>
                </a:solidFill>
                <a:latin typeface="黑体" pitchFamily="49" charset="-122"/>
                <a:ea typeface="黑体" pitchFamily="49" charset="-122"/>
              </a:rPr>
              <a:t>楼</a:t>
            </a:r>
            <a:endParaRPr lang="zh-CN" altLang="en-US" sz="1400" dirty="0">
              <a:solidFill>
                <a:schemeClr val="bg1"/>
              </a:solidFill>
              <a:latin typeface="黑体" pitchFamily="49" charset="-122"/>
              <a:ea typeface="黑体" pitchFamily="49" charset="-122"/>
            </a:endParaRPr>
          </a:p>
          <a:p>
            <a:pPr>
              <a:lnSpc>
                <a:spcPct val="120000"/>
              </a:lnSpc>
            </a:pPr>
            <a:r>
              <a:rPr lang="zh-CN" altLang="en-US" sz="1400" dirty="0">
                <a:solidFill>
                  <a:schemeClr val="bg1"/>
                </a:solidFill>
                <a:latin typeface="黑体" pitchFamily="49" charset="-122"/>
                <a:ea typeface="黑体" pitchFamily="49" charset="-122"/>
              </a:rPr>
              <a:t>电话</a:t>
            </a:r>
            <a:r>
              <a:rPr lang="en-US" altLang="zh-CN" sz="1400" dirty="0">
                <a:solidFill>
                  <a:schemeClr val="bg1"/>
                </a:solidFill>
                <a:latin typeface="黑体" pitchFamily="49" charset="-122"/>
                <a:ea typeface="黑体" pitchFamily="49" charset="-122"/>
              </a:rPr>
              <a:t>:</a:t>
            </a:r>
            <a:r>
              <a:rPr lang="en-US" altLang="zh-CN" sz="1400" dirty="0">
                <a:solidFill>
                  <a:schemeClr val="bg1"/>
                </a:solidFill>
                <a:ea typeface="黑体" pitchFamily="49" charset="-122"/>
              </a:rPr>
              <a:t>0871-65628085</a:t>
            </a:r>
          </a:p>
          <a:p>
            <a:pPr>
              <a:lnSpc>
                <a:spcPct val="120000"/>
              </a:lnSpc>
            </a:pPr>
            <a:r>
              <a:rPr lang="zh-CN" altLang="en-US" sz="1400" dirty="0">
                <a:solidFill>
                  <a:schemeClr val="bg1"/>
                </a:solidFill>
                <a:latin typeface="黑体" pitchFamily="49" charset="-122"/>
                <a:ea typeface="黑体" pitchFamily="49" charset="-122"/>
              </a:rPr>
              <a:t>网址</a:t>
            </a:r>
            <a:r>
              <a:rPr lang="en-US" altLang="zh-CN" sz="1400" dirty="0">
                <a:solidFill>
                  <a:schemeClr val="bg1"/>
                </a:solidFill>
                <a:latin typeface="黑体" pitchFamily="49" charset="-122"/>
                <a:ea typeface="黑体" pitchFamily="49" charset="-122"/>
              </a:rPr>
              <a:t>:</a:t>
            </a:r>
            <a:r>
              <a:rPr lang="en-US" altLang="zh-CN" sz="1400" dirty="0" err="1">
                <a:solidFill>
                  <a:schemeClr val="bg1"/>
                </a:solidFill>
                <a:ea typeface="黑体" pitchFamily="49" charset="-122"/>
              </a:rPr>
              <a:t>www.rjsldl.com</a:t>
            </a:r>
            <a:endParaRPr lang="en-US" altLang="zh-CN" sz="1400" dirty="0">
              <a:solidFill>
                <a:schemeClr val="bg1"/>
              </a:solidFill>
              <a:ea typeface="黑体"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11" name="矩形 10"/>
          <p:cNvSpPr/>
          <p:nvPr/>
        </p:nvSpPr>
        <p:spPr>
          <a:xfrm>
            <a:off x="215900" y="2406650"/>
            <a:ext cx="1162050" cy="1244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spcBef>
                <a:spcPts val="0"/>
              </a:spcBef>
              <a:spcAft>
                <a:spcPts val="0"/>
              </a:spcAft>
              <a:buFontTx/>
              <a:buNone/>
              <a:defRPr/>
            </a:pPr>
            <a:r>
              <a:rPr lang="en-US" altLang="zh-CN" sz="6000" dirty="0">
                <a:solidFill>
                  <a:schemeClr val="tx1"/>
                </a:solidFill>
                <a:latin typeface="Cambria Math" panose="02040503050406030204" pitchFamily="18" charset="0"/>
                <a:ea typeface="Cambria Math" panose="02040503050406030204" pitchFamily="18" charset="0"/>
              </a:rPr>
              <a:t>01</a:t>
            </a:r>
            <a:endParaRPr lang="zh-CN" altLang="en-US" sz="6000" dirty="0">
              <a:solidFill>
                <a:schemeClr val="tx1"/>
              </a:solidFill>
              <a:latin typeface="Cambria Math" panose="02040503050406030204" pitchFamily="18" charset="0"/>
            </a:endParaRPr>
          </a:p>
        </p:txBody>
      </p:sp>
      <p:sp>
        <p:nvSpPr>
          <p:cNvPr id="16" name="文本框 3"/>
          <p:cNvSpPr txBox="1"/>
          <p:nvPr/>
        </p:nvSpPr>
        <p:spPr>
          <a:xfrm>
            <a:off x="171450" y="2406650"/>
            <a:ext cx="1206500" cy="400050"/>
          </a:xfrm>
          <a:prstGeom prst="rect">
            <a:avLst/>
          </a:prstGeom>
          <a:noFill/>
        </p:spPr>
        <p:txBody>
          <a:bodyPr lIns="0" rIns="0"/>
          <a:lstStyle/>
          <a:p>
            <a:pPr algn="r">
              <a:spcBef>
                <a:spcPts val="0"/>
              </a:spcBef>
              <a:spcAft>
                <a:spcPts val="0"/>
              </a:spcAft>
              <a:buFontTx/>
              <a:buNone/>
              <a:defRPr/>
            </a:pPr>
            <a:r>
              <a:rPr lang="en-US" altLang="zh-CN" sz="2000" b="1" spc="500" dirty="0">
                <a:latin typeface="Gungsuh" panose="02030600000101010101" pitchFamily="18" charset="-127"/>
                <a:ea typeface="微软雅黑" panose="020B0503020204020204" pitchFamily="34" charset="-122"/>
              </a:rPr>
              <a:t>PART</a:t>
            </a:r>
            <a:endParaRPr lang="zh-CN" altLang="en-US" sz="2000" b="1" spc="500" dirty="0">
              <a:latin typeface="Gungsuh" panose="02030600000101010101" pitchFamily="18" charset="-127"/>
              <a:ea typeface="微软雅黑" panose="020B0503020204020204" pitchFamily="34" charset="-122"/>
            </a:endParaRPr>
          </a:p>
        </p:txBody>
      </p:sp>
      <p:sp>
        <p:nvSpPr>
          <p:cNvPr id="17" name="文本框 4"/>
          <p:cNvSpPr txBox="1">
            <a:spLocks noChangeArrowheads="1"/>
          </p:cNvSpPr>
          <p:nvPr/>
        </p:nvSpPr>
        <p:spPr bwMode="auto">
          <a:xfrm>
            <a:off x="1282700" y="2717800"/>
            <a:ext cx="3714750" cy="1000125"/>
          </a:xfrm>
          <a:prstGeom prst="rect">
            <a:avLst/>
          </a:prstGeom>
          <a:noFill/>
          <a:ln w="9525">
            <a:noFill/>
            <a:miter lim="800000"/>
            <a:headEnd/>
            <a:tailEnd/>
          </a:ln>
        </p:spPr>
        <p:txBody>
          <a:bodyPr rIns="360000"/>
          <a:lstStyle/>
          <a:p>
            <a:pPr algn="r">
              <a:lnSpc>
                <a:spcPct val="90000"/>
              </a:lnSpc>
            </a:pPr>
            <a:r>
              <a:rPr lang="zh-CN" altLang="en-US" sz="6000" b="1">
                <a:latin typeface="华文行楷" pitchFamily="2" charset="-122"/>
                <a:ea typeface="华文行楷" pitchFamily="2" charset="-122"/>
              </a:rPr>
              <a:t>公司简介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1"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 calcmode="lin" valueType="num">
                                      <p:cBhvr additive="base">
                                        <p:cTn id="15"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6" grpId="0"/>
      <p:bldP spid="16" grpId="1"/>
      <p:bldP spid="17" grpId="0" build="allAtOnce" bldLvl="0"/>
      <p:bldP spid="17" grpId="1" build="allAtOnce" bldLvl="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2">
                    <a:lumMod val="60000"/>
                    <a:lumOff val="40000"/>
                  </a:schemeClr>
                </a:solidFill>
              </a:rPr>
              <a:t>公司简介</a:t>
            </a:r>
            <a:endParaRPr lang="zh-CN" altLang="en-US" dirty="0">
              <a:solidFill>
                <a:schemeClr val="tx2">
                  <a:lumMod val="60000"/>
                  <a:lumOff val="40000"/>
                </a:schemeClr>
              </a:solidFill>
            </a:endParaRPr>
          </a:p>
        </p:txBody>
      </p:sp>
      <p:sp>
        <p:nvSpPr>
          <p:cNvPr id="3" name="内容占位符 2"/>
          <p:cNvSpPr>
            <a:spLocks noGrp="1"/>
          </p:cNvSpPr>
          <p:nvPr>
            <p:ph idx="1"/>
          </p:nvPr>
        </p:nvSpPr>
        <p:spPr>
          <a:xfrm>
            <a:off x="457200" y="1600201"/>
            <a:ext cx="4978896" cy="4277072"/>
          </a:xfrm>
        </p:spPr>
        <p:txBody>
          <a:bodyPr>
            <a:normAutofit fontScale="70000" lnSpcReduction="20000"/>
          </a:bodyPr>
          <a:lstStyle/>
          <a:p>
            <a:r>
              <a:rPr lang="zh-CN" altLang="en-US" b="1" dirty="0" smtClean="0">
                <a:latin typeface="楷体" pitchFamily="49" charset="-122"/>
                <a:ea typeface="楷体" pitchFamily="49" charset="-122"/>
              </a:rPr>
              <a:t>公司成立于</a:t>
            </a:r>
            <a:r>
              <a:rPr lang="en-US" altLang="en-US" b="1" dirty="0" smtClean="0">
                <a:latin typeface="楷体" pitchFamily="49" charset="-122"/>
                <a:ea typeface="楷体" pitchFamily="49" charset="-122"/>
              </a:rPr>
              <a:t>2006</a:t>
            </a:r>
            <a:r>
              <a:rPr lang="zh-CN" altLang="en-US" b="1" dirty="0" smtClean="0">
                <a:latin typeface="楷体" pitchFamily="49" charset="-122"/>
                <a:ea typeface="楷体" pitchFamily="49" charset="-122"/>
              </a:rPr>
              <a:t>年，</a:t>
            </a:r>
            <a:r>
              <a:rPr lang="en-US" altLang="en-US" b="1" dirty="0" smtClean="0">
                <a:latin typeface="楷体" pitchFamily="49" charset="-122"/>
                <a:ea typeface="楷体" pitchFamily="49" charset="-122"/>
              </a:rPr>
              <a:t>2015</a:t>
            </a:r>
            <a:r>
              <a:rPr lang="zh-CN" altLang="en-US" b="1" dirty="0" smtClean="0">
                <a:latin typeface="楷体" pitchFamily="49" charset="-122"/>
                <a:ea typeface="楷体" pitchFamily="49" charset="-122"/>
              </a:rPr>
              <a:t>年</a:t>
            </a:r>
            <a:r>
              <a:rPr lang="en-US" altLang="en-US" b="1" dirty="0" smtClean="0">
                <a:latin typeface="楷体" pitchFamily="49" charset="-122"/>
                <a:ea typeface="楷体" pitchFamily="49" charset="-122"/>
              </a:rPr>
              <a:t>11</a:t>
            </a:r>
            <a:r>
              <a:rPr lang="zh-CN" altLang="en-US" b="1" dirty="0" smtClean="0">
                <a:latin typeface="楷体" pitchFamily="49" charset="-122"/>
                <a:ea typeface="楷体" pitchFamily="49" charset="-122"/>
              </a:rPr>
              <a:t>月正式挂牌新三板，股票代码</a:t>
            </a:r>
            <a:r>
              <a:rPr lang="en-US" altLang="en-US" b="1" dirty="0" smtClean="0">
                <a:latin typeface="楷体" pitchFamily="49" charset="-122"/>
                <a:ea typeface="楷体" pitchFamily="49" charset="-122"/>
              </a:rPr>
              <a:t>834621</a:t>
            </a:r>
            <a:r>
              <a:rPr lang="zh-CN" altLang="en-US" b="1" dirty="0" smtClean="0">
                <a:latin typeface="楷体" pitchFamily="49" charset="-122"/>
                <a:ea typeface="楷体" pitchFamily="49" charset="-122"/>
              </a:rPr>
              <a:t>。</a:t>
            </a:r>
            <a:endParaRPr lang="en-US" altLang="zh-CN" b="1" dirty="0" smtClean="0">
              <a:latin typeface="楷体" pitchFamily="49" charset="-122"/>
              <a:ea typeface="楷体" pitchFamily="49" charset="-122"/>
            </a:endParaRPr>
          </a:p>
          <a:p>
            <a:pPr>
              <a:buNone/>
            </a:pPr>
            <a:endParaRPr lang="en-US" altLang="zh-CN" b="1" dirty="0" smtClean="0">
              <a:latin typeface="楷体" pitchFamily="49" charset="-122"/>
              <a:ea typeface="楷体" pitchFamily="49" charset="-122"/>
            </a:endParaRPr>
          </a:p>
          <a:p>
            <a:r>
              <a:rPr lang="zh-CN" altLang="en-US" b="1" dirty="0" smtClean="0">
                <a:latin typeface="楷体" pitchFamily="49" charset="-122"/>
                <a:ea typeface="楷体" pitchFamily="49" charset="-122"/>
              </a:rPr>
              <a:t>公司拥有工程设计、工程勘察、地理信息、水文水资源调查评价、水资源论证乙级资质，以及工程咨询、水土保持方案编制、防洪评价，土地勘测定界，土地整治技术服务等多项专业资质。</a:t>
            </a:r>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a:p>
            <a:r>
              <a:rPr lang="zh-CN" altLang="en-US" b="1" dirty="0" smtClean="0">
                <a:latin typeface="楷体" pitchFamily="49" charset="-122"/>
                <a:ea typeface="楷体" pitchFamily="49" charset="-122"/>
              </a:rPr>
              <a:t>迄今为止，公司已拥有员</a:t>
            </a:r>
            <a:r>
              <a:rPr lang="zh-CN" altLang="en-US" b="1" dirty="0" smtClean="0">
                <a:latin typeface="楷体" pitchFamily="49" charset="-122"/>
                <a:ea typeface="楷体" pitchFamily="49" charset="-122"/>
              </a:rPr>
              <a:t>工</a:t>
            </a:r>
            <a:r>
              <a:rPr lang="en-US" altLang="zh-CN" b="1" dirty="0" smtClean="0">
                <a:latin typeface="楷体" pitchFamily="49" charset="-122"/>
                <a:ea typeface="楷体" pitchFamily="49" charset="-122"/>
              </a:rPr>
              <a:t>2</a:t>
            </a:r>
            <a:r>
              <a:rPr lang="en-US" altLang="en-US" b="1" dirty="0" smtClean="0">
                <a:latin typeface="楷体" pitchFamily="49" charset="-122"/>
                <a:ea typeface="楷体" pitchFamily="49" charset="-122"/>
              </a:rPr>
              <a:t>00</a:t>
            </a:r>
            <a:r>
              <a:rPr lang="zh-CN" altLang="en-US" b="1" dirty="0" smtClean="0">
                <a:latin typeface="楷体" pitchFamily="49" charset="-122"/>
                <a:ea typeface="楷体" pitchFamily="49" charset="-122"/>
              </a:rPr>
              <a:t>余人，其中高级工程师</a:t>
            </a:r>
            <a:r>
              <a:rPr lang="en-US" altLang="en-US" b="1" dirty="0" smtClean="0">
                <a:latin typeface="楷体" pitchFamily="49" charset="-122"/>
                <a:ea typeface="楷体" pitchFamily="49" charset="-122"/>
              </a:rPr>
              <a:t>9</a:t>
            </a:r>
            <a:r>
              <a:rPr lang="zh-CN" altLang="en-US" b="1" dirty="0" smtClean="0">
                <a:latin typeface="楷体" pitchFamily="49" charset="-122"/>
                <a:ea typeface="楷体" pitchFamily="49" charset="-122"/>
              </a:rPr>
              <a:t>人，建造师、监理工程师</a:t>
            </a:r>
            <a:r>
              <a:rPr lang="en-US" altLang="en-US" b="1" dirty="0" smtClean="0">
                <a:latin typeface="楷体" pitchFamily="49" charset="-122"/>
                <a:ea typeface="楷体" pitchFamily="49" charset="-122"/>
              </a:rPr>
              <a:t>10</a:t>
            </a:r>
            <a:r>
              <a:rPr lang="zh-CN" altLang="en-US" b="1" dirty="0" smtClean="0">
                <a:latin typeface="楷体" pitchFamily="49" charset="-122"/>
                <a:ea typeface="楷体" pitchFamily="49" charset="-122"/>
              </a:rPr>
              <a:t>余人，专业技术人员</a:t>
            </a:r>
            <a:r>
              <a:rPr lang="en-US" altLang="en-US" b="1" dirty="0" smtClean="0">
                <a:latin typeface="楷体" pitchFamily="49" charset="-122"/>
                <a:ea typeface="楷体" pitchFamily="49" charset="-122"/>
              </a:rPr>
              <a:t>170</a:t>
            </a:r>
            <a:r>
              <a:rPr lang="zh-CN" altLang="en-US" b="1" dirty="0" smtClean="0">
                <a:latin typeface="楷体" pitchFamily="49" charset="-122"/>
                <a:ea typeface="楷体" pitchFamily="49" charset="-122"/>
              </a:rPr>
              <a:t>余</a:t>
            </a:r>
            <a:r>
              <a:rPr lang="zh-CN" altLang="en-US" b="1" dirty="0" smtClean="0">
                <a:latin typeface="楷体" pitchFamily="49" charset="-122"/>
                <a:ea typeface="楷体" pitchFamily="49" charset="-122"/>
              </a:rPr>
              <a:t>人。</a:t>
            </a:r>
          </a:p>
          <a:p>
            <a:endParaRPr lang="zh-CN" altLang="en-US" dirty="0"/>
          </a:p>
        </p:txBody>
      </p:sp>
      <p:pic>
        <p:nvPicPr>
          <p:cNvPr id="4" name="Picture 2"/>
          <p:cNvPicPr>
            <a:picLocks noChangeAspect="1" noChangeArrowheads="1"/>
          </p:cNvPicPr>
          <p:nvPr/>
        </p:nvPicPr>
        <p:blipFill>
          <a:blip r:embed="rId2" cstate="print"/>
          <a:srcRect/>
          <a:stretch>
            <a:fillRect/>
          </a:stretch>
        </p:blipFill>
        <p:spPr bwMode="auto">
          <a:xfrm>
            <a:off x="5508104" y="1556792"/>
            <a:ext cx="3347864" cy="4014517"/>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3"/>
          <p:cNvSpPr txBox="1"/>
          <p:nvPr/>
        </p:nvSpPr>
        <p:spPr bwMode="auto">
          <a:xfrm>
            <a:off x="127000" y="95250"/>
            <a:ext cx="8572500" cy="488950"/>
          </a:xfrm>
          <a:prstGeom prst="rect">
            <a:avLst/>
          </a:prstGeom>
          <a:noFill/>
          <a:ln w="9525">
            <a:noFill/>
            <a:miter lim="800000"/>
          </a:ln>
        </p:spPr>
        <p:txBody>
          <a:bodyPr anchor="ctr"/>
          <a:lstStyle/>
          <a:p>
            <a:pPr>
              <a:lnSpc>
                <a:spcPct val="110000"/>
              </a:lnSpc>
              <a:defRPr/>
            </a:pPr>
            <a:r>
              <a:rPr lang="zh-CN" altLang="en-US" sz="4000" b="1" dirty="0">
                <a:solidFill>
                  <a:srgbClr val="0070C0"/>
                </a:solidFill>
                <a:effectLst>
                  <a:outerShdw blurRad="31750" dist="25400" dir="5400000" algn="tl" rotWithShape="0">
                    <a:srgbClr val="000000">
                      <a:alpha val="25000"/>
                    </a:srgbClr>
                  </a:outerShdw>
                </a:effectLst>
                <a:latin typeface="华文行楷" panose="02010800040101010101" pitchFamily="2" charset="-122"/>
                <a:ea typeface="华文行楷" panose="02010800040101010101" pitchFamily="2" charset="-122"/>
              </a:rPr>
              <a:t>公司组织结构</a:t>
            </a:r>
          </a:p>
        </p:txBody>
      </p:sp>
      <p:pic>
        <p:nvPicPr>
          <p:cNvPr id="18434" name="图片 1"/>
          <p:cNvPicPr>
            <a:picLocks noChangeAspect="1" noChangeArrowheads="1"/>
          </p:cNvPicPr>
          <p:nvPr/>
        </p:nvPicPr>
        <p:blipFill>
          <a:blip r:embed="rId2" cstate="print"/>
          <a:srcRect/>
          <a:stretch>
            <a:fillRect/>
          </a:stretch>
        </p:blipFill>
        <p:spPr bwMode="auto">
          <a:xfrm>
            <a:off x="395536" y="692696"/>
            <a:ext cx="8572500" cy="5668962"/>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44" name="Text Box 7"/>
          <p:cNvSpPr txBox="1">
            <a:spLocks noChangeArrowheads="1"/>
          </p:cNvSpPr>
          <p:nvPr/>
        </p:nvSpPr>
        <p:spPr bwMode="auto">
          <a:xfrm>
            <a:off x="1452563" y="2065338"/>
            <a:ext cx="180975" cy="457200"/>
          </a:xfrm>
          <a:prstGeom prst="rect">
            <a:avLst/>
          </a:prstGeom>
          <a:noFill/>
          <a:ln w="12700">
            <a:noFill/>
            <a:miter lim="800000"/>
            <a:headEnd/>
            <a:tailEnd/>
          </a:ln>
        </p:spPr>
        <p:txBody>
          <a:bodyPr wrap="none" lIns="90000" tIns="46794" rIns="89988" bIns="46794">
            <a:spAutoFit/>
          </a:bodyPr>
          <a:lstStyle/>
          <a:p>
            <a:pPr marL="171450" indent="-171450">
              <a:lnSpc>
                <a:spcPct val="120000"/>
              </a:lnSpc>
              <a:spcAft>
                <a:spcPct val="20000"/>
              </a:spcAft>
              <a:buSzPct val="130000"/>
              <a:tabLst>
                <a:tab pos="374650" algn="l"/>
              </a:tabLst>
            </a:pPr>
            <a:endParaRPr lang="zh-CN" altLang="zh-CN" sz="2000">
              <a:solidFill>
                <a:srgbClr val="163650"/>
              </a:solidFill>
              <a:ea typeface="HY헤드라인M"/>
              <a:cs typeface="HY헤드라인M"/>
            </a:endParaRPr>
          </a:p>
        </p:txBody>
      </p:sp>
      <p:pic>
        <p:nvPicPr>
          <p:cNvPr id="95256" name="Picture 25" descr="whitRbox"/>
          <p:cNvPicPr>
            <a:picLocks noChangeAspect="1" noChangeArrowheads="1"/>
          </p:cNvPicPr>
          <p:nvPr/>
        </p:nvPicPr>
        <p:blipFill>
          <a:blip r:embed="rId3" cstate="print"/>
          <a:srcRect/>
          <a:stretch>
            <a:fillRect/>
          </a:stretch>
        </p:blipFill>
        <p:spPr bwMode="auto">
          <a:xfrm>
            <a:off x="5643563" y="2643188"/>
            <a:ext cx="2752725" cy="666750"/>
          </a:xfrm>
          <a:prstGeom prst="rect">
            <a:avLst/>
          </a:prstGeom>
          <a:noFill/>
          <a:ln w="12700">
            <a:noFill/>
            <a:miter lim="800000"/>
            <a:headEnd/>
            <a:tailEnd/>
          </a:ln>
        </p:spPr>
      </p:pic>
      <p:pic>
        <p:nvPicPr>
          <p:cNvPr id="95257" name="Picture 26" descr="bulRound"/>
          <p:cNvPicPr>
            <a:picLocks noChangeAspect="1" noChangeArrowheads="1"/>
          </p:cNvPicPr>
          <p:nvPr/>
        </p:nvPicPr>
        <p:blipFill>
          <a:blip r:embed="rId4" cstate="print"/>
          <a:srcRect/>
          <a:stretch>
            <a:fillRect/>
          </a:stretch>
        </p:blipFill>
        <p:spPr bwMode="auto">
          <a:xfrm>
            <a:off x="5786438" y="2857500"/>
            <a:ext cx="190500" cy="190500"/>
          </a:xfrm>
          <a:prstGeom prst="rect">
            <a:avLst/>
          </a:prstGeom>
          <a:noFill/>
          <a:ln w="12700">
            <a:noFill/>
            <a:miter lim="800000"/>
            <a:headEnd/>
            <a:tailEnd/>
          </a:ln>
        </p:spPr>
      </p:pic>
      <p:sp>
        <p:nvSpPr>
          <p:cNvPr id="95258" name="Text Box 27"/>
          <p:cNvSpPr txBox="1">
            <a:spLocks noChangeArrowheads="1"/>
          </p:cNvSpPr>
          <p:nvPr/>
        </p:nvSpPr>
        <p:spPr bwMode="auto">
          <a:xfrm>
            <a:off x="6134100" y="2663825"/>
            <a:ext cx="180975" cy="457200"/>
          </a:xfrm>
          <a:prstGeom prst="rect">
            <a:avLst/>
          </a:prstGeom>
          <a:noFill/>
          <a:ln w="12700">
            <a:noFill/>
            <a:miter lim="800000"/>
            <a:headEnd/>
            <a:tailEnd/>
          </a:ln>
        </p:spPr>
        <p:txBody>
          <a:bodyPr wrap="none" lIns="90000" tIns="46794" rIns="89988" bIns="46794">
            <a:spAutoFit/>
          </a:bodyPr>
          <a:lstStyle/>
          <a:p>
            <a:pPr marL="171450" indent="-171450">
              <a:lnSpc>
                <a:spcPct val="120000"/>
              </a:lnSpc>
              <a:spcAft>
                <a:spcPct val="20000"/>
              </a:spcAft>
              <a:buSzPct val="130000"/>
              <a:tabLst>
                <a:tab pos="374650" algn="l"/>
              </a:tabLst>
            </a:pPr>
            <a:endParaRPr lang="zh-CN" altLang="zh-CN" sz="2000">
              <a:solidFill>
                <a:srgbClr val="163650"/>
              </a:solidFill>
              <a:ea typeface="HY헤드라인M"/>
              <a:cs typeface="HY헤드라인M"/>
            </a:endParaRPr>
          </a:p>
        </p:txBody>
      </p:sp>
      <p:pic>
        <p:nvPicPr>
          <p:cNvPr id="95263" name="Picture 32" descr="whitRbox"/>
          <p:cNvPicPr>
            <a:picLocks noChangeAspect="1" noChangeArrowheads="1"/>
          </p:cNvPicPr>
          <p:nvPr/>
        </p:nvPicPr>
        <p:blipFill>
          <a:blip r:embed="rId3" cstate="print"/>
          <a:srcRect/>
          <a:stretch>
            <a:fillRect/>
          </a:stretch>
        </p:blipFill>
        <p:spPr bwMode="auto">
          <a:xfrm>
            <a:off x="5208588" y="1684338"/>
            <a:ext cx="2752725" cy="666750"/>
          </a:xfrm>
          <a:prstGeom prst="rect">
            <a:avLst/>
          </a:prstGeom>
          <a:noFill/>
          <a:ln w="12700">
            <a:noFill/>
            <a:miter lim="800000"/>
            <a:headEnd/>
            <a:tailEnd/>
          </a:ln>
        </p:spPr>
      </p:pic>
      <p:pic>
        <p:nvPicPr>
          <p:cNvPr id="95265" name="Picture 34" descr="bulRound"/>
          <p:cNvPicPr>
            <a:picLocks noChangeAspect="1" noChangeArrowheads="1"/>
          </p:cNvPicPr>
          <p:nvPr/>
        </p:nvPicPr>
        <p:blipFill>
          <a:blip r:embed="rId4" cstate="print"/>
          <a:srcRect/>
          <a:stretch>
            <a:fillRect/>
          </a:stretch>
        </p:blipFill>
        <p:spPr bwMode="auto">
          <a:xfrm>
            <a:off x="5314950" y="1908175"/>
            <a:ext cx="190500" cy="190500"/>
          </a:xfrm>
          <a:prstGeom prst="rect">
            <a:avLst/>
          </a:prstGeom>
          <a:noFill/>
          <a:ln w="12700">
            <a:noFill/>
            <a:miter lim="800000"/>
            <a:headEnd/>
            <a:tailEnd/>
          </a:ln>
        </p:spPr>
      </p:pic>
      <p:sp>
        <p:nvSpPr>
          <p:cNvPr id="95266" name="Text Box 35"/>
          <p:cNvSpPr txBox="1">
            <a:spLocks noChangeArrowheads="1"/>
          </p:cNvSpPr>
          <p:nvPr/>
        </p:nvSpPr>
        <p:spPr bwMode="auto">
          <a:xfrm>
            <a:off x="5857875" y="1774825"/>
            <a:ext cx="180975" cy="457200"/>
          </a:xfrm>
          <a:prstGeom prst="rect">
            <a:avLst/>
          </a:prstGeom>
          <a:noFill/>
          <a:ln w="12700">
            <a:noFill/>
            <a:miter lim="800000"/>
            <a:headEnd/>
            <a:tailEnd/>
          </a:ln>
        </p:spPr>
        <p:txBody>
          <a:bodyPr wrap="none" lIns="90000" tIns="46794" rIns="89988" bIns="46794">
            <a:spAutoFit/>
          </a:bodyPr>
          <a:lstStyle/>
          <a:p>
            <a:pPr marL="171450" indent="-171450">
              <a:lnSpc>
                <a:spcPct val="120000"/>
              </a:lnSpc>
              <a:spcAft>
                <a:spcPct val="20000"/>
              </a:spcAft>
              <a:buSzPct val="130000"/>
              <a:tabLst>
                <a:tab pos="374650" algn="l"/>
              </a:tabLst>
            </a:pPr>
            <a:endParaRPr lang="zh-CN" altLang="zh-CN" sz="2000">
              <a:solidFill>
                <a:srgbClr val="163650"/>
              </a:solidFill>
              <a:ea typeface="HY헤드라인M"/>
              <a:cs typeface="HY헤드라인M"/>
            </a:endParaRPr>
          </a:p>
        </p:txBody>
      </p:sp>
      <p:pic>
        <p:nvPicPr>
          <p:cNvPr id="95269" name="Picture 38" descr="whitRbox"/>
          <p:cNvPicPr>
            <a:picLocks noChangeAspect="1" noChangeArrowheads="1"/>
          </p:cNvPicPr>
          <p:nvPr/>
        </p:nvPicPr>
        <p:blipFill>
          <a:blip r:embed="rId3" cstate="print"/>
          <a:srcRect/>
          <a:stretch>
            <a:fillRect/>
          </a:stretch>
        </p:blipFill>
        <p:spPr bwMode="auto">
          <a:xfrm>
            <a:off x="5500688" y="3714750"/>
            <a:ext cx="2752725" cy="666750"/>
          </a:xfrm>
          <a:prstGeom prst="rect">
            <a:avLst/>
          </a:prstGeom>
          <a:noFill/>
          <a:ln w="12700">
            <a:noFill/>
            <a:miter lim="800000"/>
            <a:headEnd/>
            <a:tailEnd/>
          </a:ln>
        </p:spPr>
      </p:pic>
      <p:pic>
        <p:nvPicPr>
          <p:cNvPr id="95270" name="Picture 39" descr="bulRound"/>
          <p:cNvPicPr>
            <a:picLocks noChangeAspect="1" noChangeArrowheads="1"/>
          </p:cNvPicPr>
          <p:nvPr/>
        </p:nvPicPr>
        <p:blipFill>
          <a:blip r:embed="rId4" cstate="print"/>
          <a:srcRect/>
          <a:stretch>
            <a:fillRect/>
          </a:stretch>
        </p:blipFill>
        <p:spPr bwMode="auto">
          <a:xfrm>
            <a:off x="5659438" y="3921125"/>
            <a:ext cx="190500" cy="190500"/>
          </a:xfrm>
          <a:prstGeom prst="rect">
            <a:avLst/>
          </a:prstGeom>
          <a:noFill/>
          <a:ln w="12700">
            <a:noFill/>
            <a:miter lim="800000"/>
            <a:headEnd/>
            <a:tailEnd/>
          </a:ln>
        </p:spPr>
      </p:pic>
      <p:sp>
        <p:nvSpPr>
          <p:cNvPr id="95271" name="Text Box 40"/>
          <p:cNvSpPr txBox="1">
            <a:spLocks noChangeArrowheads="1"/>
          </p:cNvSpPr>
          <p:nvPr/>
        </p:nvSpPr>
        <p:spPr bwMode="auto">
          <a:xfrm>
            <a:off x="5867400" y="4360863"/>
            <a:ext cx="180975" cy="457200"/>
          </a:xfrm>
          <a:prstGeom prst="rect">
            <a:avLst/>
          </a:prstGeom>
          <a:noFill/>
          <a:ln w="12700">
            <a:noFill/>
            <a:miter lim="800000"/>
            <a:headEnd/>
            <a:tailEnd/>
          </a:ln>
        </p:spPr>
        <p:txBody>
          <a:bodyPr wrap="none" lIns="90000" tIns="46794" rIns="89988" bIns="46794">
            <a:spAutoFit/>
          </a:bodyPr>
          <a:lstStyle/>
          <a:p>
            <a:pPr marL="171450" indent="-171450">
              <a:lnSpc>
                <a:spcPct val="120000"/>
              </a:lnSpc>
              <a:spcAft>
                <a:spcPct val="20000"/>
              </a:spcAft>
              <a:buSzPct val="130000"/>
              <a:tabLst>
                <a:tab pos="374650" algn="l"/>
              </a:tabLst>
            </a:pPr>
            <a:endParaRPr lang="zh-CN" altLang="zh-CN" sz="2000">
              <a:solidFill>
                <a:srgbClr val="163650"/>
              </a:solidFill>
              <a:ea typeface="HY헤드라인M"/>
              <a:cs typeface="HY헤드라인M"/>
            </a:endParaRPr>
          </a:p>
        </p:txBody>
      </p:sp>
      <p:pic>
        <p:nvPicPr>
          <p:cNvPr id="95272" name="Picture 41" descr="rImage5"/>
          <p:cNvPicPr>
            <a:picLocks noChangeAspect="1" noChangeArrowheads="1"/>
          </p:cNvPicPr>
          <p:nvPr/>
        </p:nvPicPr>
        <p:blipFill>
          <a:blip r:embed="rId5" cstate="print"/>
          <a:srcRect/>
          <a:stretch>
            <a:fillRect/>
          </a:stretch>
        </p:blipFill>
        <p:spPr bwMode="auto">
          <a:xfrm>
            <a:off x="7500938" y="2428875"/>
            <a:ext cx="1057275" cy="1019175"/>
          </a:xfrm>
          <a:prstGeom prst="rect">
            <a:avLst/>
          </a:prstGeom>
          <a:noFill/>
          <a:ln w="12700">
            <a:noFill/>
            <a:miter lim="800000"/>
            <a:headEnd/>
            <a:tailEnd/>
          </a:ln>
        </p:spPr>
      </p:pic>
      <p:grpSp>
        <p:nvGrpSpPr>
          <p:cNvPr id="2" name="Group 8"/>
          <p:cNvGrpSpPr>
            <a:grpSpLocks/>
          </p:cNvGrpSpPr>
          <p:nvPr/>
        </p:nvGrpSpPr>
        <p:grpSpPr bwMode="auto">
          <a:xfrm>
            <a:off x="142875" y="2500313"/>
            <a:ext cx="2955925" cy="1028700"/>
            <a:chOff x="121" y="1832"/>
            <a:chExt cx="1862" cy="648"/>
          </a:xfrm>
        </p:grpSpPr>
        <p:grpSp>
          <p:nvGrpSpPr>
            <p:cNvPr id="4" name="Group 9"/>
            <p:cNvGrpSpPr>
              <a:grpSpLocks/>
            </p:cNvGrpSpPr>
            <p:nvPr/>
          </p:nvGrpSpPr>
          <p:grpSpPr bwMode="auto">
            <a:xfrm>
              <a:off x="121" y="1832"/>
              <a:ext cx="1862" cy="648"/>
              <a:chOff x="121" y="1752"/>
              <a:chExt cx="1862" cy="648"/>
            </a:xfrm>
          </p:grpSpPr>
          <p:pic>
            <p:nvPicPr>
              <p:cNvPr id="19470" name="Picture 10" descr="whitRbox"/>
              <p:cNvPicPr>
                <a:picLocks noChangeAspect="1" noChangeArrowheads="1"/>
              </p:cNvPicPr>
              <p:nvPr/>
            </p:nvPicPr>
            <p:blipFill>
              <a:blip r:embed="rId3" cstate="print"/>
              <a:srcRect/>
              <a:stretch>
                <a:fillRect/>
              </a:stretch>
            </p:blipFill>
            <p:spPr bwMode="auto">
              <a:xfrm>
                <a:off x="249" y="1866"/>
                <a:ext cx="1734" cy="420"/>
              </a:xfrm>
              <a:prstGeom prst="rect">
                <a:avLst/>
              </a:prstGeom>
              <a:noFill/>
              <a:ln w="9525">
                <a:noFill/>
                <a:miter lim="800000"/>
                <a:headEnd/>
                <a:tailEnd/>
              </a:ln>
            </p:spPr>
          </p:pic>
          <p:pic>
            <p:nvPicPr>
              <p:cNvPr id="19471" name="Picture 11" descr="rImage2"/>
              <p:cNvPicPr>
                <a:picLocks noChangeAspect="1" noChangeArrowheads="1"/>
              </p:cNvPicPr>
              <p:nvPr/>
            </p:nvPicPr>
            <p:blipFill>
              <a:blip r:embed="rId6" cstate="print"/>
              <a:srcRect/>
              <a:stretch>
                <a:fillRect/>
              </a:stretch>
            </p:blipFill>
            <p:spPr bwMode="auto">
              <a:xfrm>
                <a:off x="121" y="1752"/>
                <a:ext cx="666" cy="648"/>
              </a:xfrm>
              <a:prstGeom prst="rect">
                <a:avLst/>
              </a:prstGeom>
              <a:noFill/>
              <a:ln w="9525">
                <a:noFill/>
                <a:miter lim="800000"/>
                <a:headEnd/>
                <a:tailEnd/>
              </a:ln>
            </p:spPr>
          </p:pic>
        </p:grpSp>
        <p:pic>
          <p:nvPicPr>
            <p:cNvPr id="19472" name="Picture 12" descr="bulRound"/>
            <p:cNvPicPr>
              <a:picLocks noChangeAspect="1" noChangeArrowheads="1"/>
            </p:cNvPicPr>
            <p:nvPr/>
          </p:nvPicPr>
          <p:blipFill>
            <a:blip r:embed="rId4" cstate="print"/>
            <a:srcRect/>
            <a:stretch>
              <a:fillRect/>
            </a:stretch>
          </p:blipFill>
          <p:spPr bwMode="auto">
            <a:xfrm>
              <a:off x="1737" y="2063"/>
              <a:ext cx="120" cy="120"/>
            </a:xfrm>
            <a:prstGeom prst="rect">
              <a:avLst/>
            </a:prstGeom>
            <a:noFill/>
            <a:ln w="12700">
              <a:noFill/>
              <a:miter lim="800000"/>
              <a:headEnd/>
              <a:tailEnd/>
            </a:ln>
          </p:spPr>
        </p:pic>
        <p:sp>
          <p:nvSpPr>
            <p:cNvPr id="19473" name="Text Box 13"/>
            <p:cNvSpPr txBox="1">
              <a:spLocks noChangeArrowheads="1"/>
            </p:cNvSpPr>
            <p:nvPr/>
          </p:nvSpPr>
          <p:spPr bwMode="auto">
            <a:xfrm>
              <a:off x="837" y="1969"/>
              <a:ext cx="114" cy="288"/>
            </a:xfrm>
            <a:prstGeom prst="rect">
              <a:avLst/>
            </a:prstGeom>
            <a:noFill/>
            <a:ln w="12700">
              <a:noFill/>
              <a:miter lim="800000"/>
              <a:headEnd/>
              <a:tailEnd/>
            </a:ln>
          </p:spPr>
          <p:txBody>
            <a:bodyPr wrap="none" lIns="90000" tIns="46794" rIns="89988" bIns="46794">
              <a:spAutoFit/>
            </a:bodyPr>
            <a:lstStyle/>
            <a:p>
              <a:pPr marL="171450" indent="-171450">
                <a:lnSpc>
                  <a:spcPct val="120000"/>
                </a:lnSpc>
                <a:spcAft>
                  <a:spcPct val="20000"/>
                </a:spcAft>
                <a:buSzPct val="130000"/>
                <a:tabLst>
                  <a:tab pos="374650" algn="l"/>
                </a:tabLst>
              </a:pPr>
              <a:endParaRPr lang="zh-CN" altLang="zh-CN" sz="2000">
                <a:solidFill>
                  <a:srgbClr val="163650"/>
                </a:solidFill>
                <a:ea typeface="HY헤드라인M"/>
                <a:cs typeface="HY헤드라인M"/>
              </a:endParaRPr>
            </a:p>
          </p:txBody>
        </p:sp>
      </p:grpSp>
      <p:sp>
        <p:nvSpPr>
          <p:cNvPr id="56" name="TextBox 55"/>
          <p:cNvSpPr txBox="1">
            <a:spLocks noChangeArrowheads="1"/>
          </p:cNvSpPr>
          <p:nvPr/>
        </p:nvSpPr>
        <p:spPr bwMode="auto">
          <a:xfrm>
            <a:off x="1077913" y="2803525"/>
            <a:ext cx="1801812" cy="396875"/>
          </a:xfrm>
          <a:prstGeom prst="rect">
            <a:avLst/>
          </a:prstGeom>
          <a:noFill/>
          <a:ln w="9525">
            <a:noFill/>
            <a:miter lim="800000"/>
            <a:headEnd/>
            <a:tailEnd/>
          </a:ln>
        </p:spPr>
        <p:txBody>
          <a:bodyPr>
            <a:spAutoFit/>
          </a:bodyPr>
          <a:lstStyle/>
          <a:p>
            <a:r>
              <a:rPr lang="zh-CN" altLang="en-US" sz="2000" b="1"/>
              <a:t>公路桥梁工程</a:t>
            </a:r>
          </a:p>
        </p:txBody>
      </p:sp>
      <p:sp>
        <p:nvSpPr>
          <p:cNvPr id="58" name="TextBox 57"/>
          <p:cNvSpPr txBox="1">
            <a:spLocks noChangeArrowheads="1"/>
          </p:cNvSpPr>
          <p:nvPr/>
        </p:nvSpPr>
        <p:spPr bwMode="auto">
          <a:xfrm>
            <a:off x="5414963" y="1814513"/>
            <a:ext cx="2447925" cy="396875"/>
          </a:xfrm>
          <a:prstGeom prst="rect">
            <a:avLst/>
          </a:prstGeom>
          <a:noFill/>
          <a:ln w="9525">
            <a:noFill/>
            <a:miter lim="800000"/>
            <a:headEnd/>
            <a:tailEnd/>
          </a:ln>
        </p:spPr>
        <p:txBody>
          <a:bodyPr>
            <a:spAutoFit/>
          </a:bodyPr>
          <a:lstStyle/>
          <a:p>
            <a:r>
              <a:rPr lang="zh-CN" altLang="en-US" sz="2000" b="1">
                <a:solidFill>
                  <a:srgbClr val="FF0000"/>
                </a:solidFill>
                <a:latin typeface="仿宋_GB2312"/>
              </a:rPr>
              <a:t>勘察设计及咨询</a:t>
            </a:r>
          </a:p>
        </p:txBody>
      </p:sp>
      <p:sp>
        <p:nvSpPr>
          <p:cNvPr id="59" name="TextBox 58"/>
          <p:cNvSpPr txBox="1">
            <a:spLocks noChangeArrowheads="1"/>
          </p:cNvSpPr>
          <p:nvPr/>
        </p:nvSpPr>
        <p:spPr bwMode="auto">
          <a:xfrm>
            <a:off x="5929313" y="2714625"/>
            <a:ext cx="2374900" cy="400050"/>
          </a:xfrm>
          <a:prstGeom prst="rect">
            <a:avLst/>
          </a:prstGeom>
          <a:noFill/>
          <a:ln w="9525">
            <a:noFill/>
            <a:miter lim="800000"/>
            <a:headEnd/>
            <a:tailEnd/>
          </a:ln>
        </p:spPr>
        <p:txBody>
          <a:bodyPr>
            <a:spAutoFit/>
          </a:bodyPr>
          <a:lstStyle/>
          <a:p>
            <a:r>
              <a:rPr lang="zh-CN" altLang="en-US" sz="2000" b="1">
                <a:latin typeface="仿宋_GB2312"/>
              </a:rPr>
              <a:t>送变电工程</a:t>
            </a:r>
          </a:p>
        </p:txBody>
      </p:sp>
      <p:sp>
        <p:nvSpPr>
          <p:cNvPr id="60" name="TextBox 59"/>
          <p:cNvSpPr txBox="1">
            <a:spLocks noChangeArrowheads="1"/>
          </p:cNvSpPr>
          <p:nvPr/>
        </p:nvSpPr>
        <p:spPr bwMode="auto">
          <a:xfrm>
            <a:off x="5921375" y="3713163"/>
            <a:ext cx="1846263" cy="708025"/>
          </a:xfrm>
          <a:prstGeom prst="rect">
            <a:avLst/>
          </a:prstGeom>
          <a:noFill/>
          <a:ln w="9525">
            <a:noFill/>
            <a:miter lim="800000"/>
            <a:headEnd/>
            <a:tailEnd/>
          </a:ln>
        </p:spPr>
        <p:txBody>
          <a:bodyPr>
            <a:spAutoFit/>
          </a:bodyPr>
          <a:lstStyle/>
          <a:p>
            <a:r>
              <a:rPr lang="zh-CN" altLang="en-US" sz="2000" b="1"/>
              <a:t>建设项目水资源论证</a:t>
            </a:r>
          </a:p>
        </p:txBody>
      </p:sp>
      <p:pic>
        <p:nvPicPr>
          <p:cNvPr id="95242" name="Picture 5" descr="rImage1"/>
          <p:cNvPicPr>
            <a:picLocks noChangeAspect="1" noChangeArrowheads="1"/>
          </p:cNvPicPr>
          <p:nvPr/>
        </p:nvPicPr>
        <p:blipFill>
          <a:blip r:embed="rId7" cstate="print"/>
          <a:srcRect/>
          <a:stretch>
            <a:fillRect/>
          </a:stretch>
        </p:blipFill>
        <p:spPr bwMode="auto">
          <a:xfrm>
            <a:off x="7286625" y="1500188"/>
            <a:ext cx="1057275" cy="1028700"/>
          </a:xfrm>
          <a:prstGeom prst="rect">
            <a:avLst/>
          </a:prstGeom>
          <a:noFill/>
          <a:ln w="9525">
            <a:noFill/>
            <a:miter lim="800000"/>
            <a:headEnd/>
            <a:tailEnd/>
          </a:ln>
        </p:spPr>
      </p:pic>
      <p:pic>
        <p:nvPicPr>
          <p:cNvPr id="95264" name="Picture 33" descr="rImage4"/>
          <p:cNvPicPr>
            <a:picLocks noChangeAspect="1" noChangeArrowheads="1"/>
          </p:cNvPicPr>
          <p:nvPr/>
        </p:nvPicPr>
        <p:blipFill>
          <a:blip r:embed="rId8" cstate="print"/>
          <a:srcRect/>
          <a:stretch>
            <a:fillRect/>
          </a:stretch>
        </p:blipFill>
        <p:spPr bwMode="auto">
          <a:xfrm>
            <a:off x="7500938" y="3571875"/>
            <a:ext cx="1057275" cy="1028700"/>
          </a:xfrm>
          <a:prstGeom prst="rect">
            <a:avLst/>
          </a:prstGeom>
          <a:noFill/>
          <a:ln w="12700">
            <a:noFill/>
            <a:miter lim="800000"/>
            <a:headEnd/>
            <a:tailEnd/>
          </a:ln>
        </p:spPr>
      </p:pic>
      <p:sp>
        <p:nvSpPr>
          <p:cNvPr id="47" name="제목 3"/>
          <p:cNvSpPr txBox="1"/>
          <p:nvPr/>
        </p:nvSpPr>
        <p:spPr bwMode="auto">
          <a:xfrm>
            <a:off x="214313" y="142875"/>
            <a:ext cx="8572500" cy="488950"/>
          </a:xfrm>
          <a:prstGeom prst="rect">
            <a:avLst/>
          </a:prstGeom>
          <a:noFill/>
          <a:ln w="9525">
            <a:noFill/>
            <a:miter lim="800000"/>
          </a:ln>
        </p:spPr>
        <p:txBody>
          <a:bodyPr anchor="ctr"/>
          <a:lstStyle/>
          <a:p>
            <a:pPr>
              <a:lnSpc>
                <a:spcPct val="110000"/>
              </a:lnSpc>
              <a:defRPr/>
            </a:pPr>
            <a:r>
              <a:rPr lang="zh-CN" altLang="en-US" sz="3500" b="1" dirty="0">
                <a:solidFill>
                  <a:srgbClr val="0070C0"/>
                </a:solidFill>
                <a:effectLst>
                  <a:outerShdw blurRad="31750" dist="25400" dir="5400000" algn="tl" rotWithShape="0">
                    <a:srgbClr val="000000">
                      <a:alpha val="25000"/>
                    </a:srgbClr>
                  </a:outerShdw>
                </a:effectLst>
                <a:latin typeface="华文行楷" panose="02010800040101010101" pitchFamily="2" charset="-122"/>
                <a:ea typeface="华文行楷" panose="02010800040101010101" pitchFamily="2" charset="-122"/>
                <a:cs typeface="+mj-cs"/>
              </a:rPr>
              <a:t>主营业务</a:t>
            </a:r>
          </a:p>
        </p:txBody>
      </p:sp>
      <p:grpSp>
        <p:nvGrpSpPr>
          <p:cNvPr id="5" name="Group 14"/>
          <p:cNvGrpSpPr>
            <a:grpSpLocks/>
          </p:cNvGrpSpPr>
          <p:nvPr/>
        </p:nvGrpSpPr>
        <p:grpSpPr bwMode="auto">
          <a:xfrm>
            <a:off x="565150" y="4581525"/>
            <a:ext cx="3486150" cy="1028700"/>
            <a:chOff x="363" y="2556"/>
            <a:chExt cx="1927" cy="648"/>
          </a:xfrm>
        </p:grpSpPr>
        <p:grpSp>
          <p:nvGrpSpPr>
            <p:cNvPr id="6" name="Group 15"/>
            <p:cNvGrpSpPr>
              <a:grpSpLocks/>
            </p:cNvGrpSpPr>
            <p:nvPr/>
          </p:nvGrpSpPr>
          <p:grpSpPr bwMode="auto">
            <a:xfrm>
              <a:off x="363" y="2556"/>
              <a:ext cx="1927" cy="648"/>
              <a:chOff x="363" y="2476"/>
              <a:chExt cx="1927" cy="648"/>
            </a:xfrm>
          </p:grpSpPr>
          <p:pic>
            <p:nvPicPr>
              <p:cNvPr id="19483" name="Picture 16" descr="whitRbox"/>
              <p:cNvPicPr>
                <a:picLocks noChangeAspect="1" noChangeArrowheads="1"/>
              </p:cNvPicPr>
              <p:nvPr/>
            </p:nvPicPr>
            <p:blipFill>
              <a:blip r:embed="rId3" cstate="print"/>
              <a:srcRect/>
              <a:stretch>
                <a:fillRect/>
              </a:stretch>
            </p:blipFill>
            <p:spPr bwMode="auto">
              <a:xfrm>
                <a:off x="556" y="2590"/>
                <a:ext cx="1734" cy="420"/>
              </a:xfrm>
              <a:prstGeom prst="rect">
                <a:avLst/>
              </a:prstGeom>
              <a:noFill/>
              <a:ln w="9525">
                <a:noFill/>
                <a:miter lim="800000"/>
                <a:headEnd/>
                <a:tailEnd/>
              </a:ln>
            </p:spPr>
          </p:pic>
          <p:pic>
            <p:nvPicPr>
              <p:cNvPr id="19484" name="Picture 17" descr="rImage3"/>
              <p:cNvPicPr>
                <a:picLocks noChangeAspect="1" noChangeArrowheads="1"/>
              </p:cNvPicPr>
              <p:nvPr/>
            </p:nvPicPr>
            <p:blipFill>
              <a:blip r:embed="rId9" cstate="print"/>
              <a:srcRect/>
              <a:stretch>
                <a:fillRect/>
              </a:stretch>
            </p:blipFill>
            <p:spPr bwMode="auto">
              <a:xfrm>
                <a:off x="363" y="2476"/>
                <a:ext cx="666" cy="648"/>
              </a:xfrm>
              <a:prstGeom prst="rect">
                <a:avLst/>
              </a:prstGeom>
              <a:noFill/>
              <a:ln w="9525">
                <a:noFill/>
                <a:miter lim="800000"/>
                <a:headEnd/>
                <a:tailEnd/>
              </a:ln>
            </p:spPr>
          </p:pic>
        </p:grpSp>
        <p:pic>
          <p:nvPicPr>
            <p:cNvPr id="19485" name="Picture 18" descr="bulRound"/>
            <p:cNvPicPr>
              <a:picLocks noChangeAspect="1" noChangeArrowheads="1"/>
            </p:cNvPicPr>
            <p:nvPr/>
          </p:nvPicPr>
          <p:blipFill>
            <a:blip r:embed="rId4" cstate="print"/>
            <a:srcRect/>
            <a:stretch>
              <a:fillRect/>
            </a:stretch>
          </p:blipFill>
          <p:spPr bwMode="auto">
            <a:xfrm>
              <a:off x="2043" y="2788"/>
              <a:ext cx="120" cy="120"/>
            </a:xfrm>
            <a:prstGeom prst="rect">
              <a:avLst/>
            </a:prstGeom>
            <a:noFill/>
            <a:ln w="12700">
              <a:noFill/>
              <a:miter lim="800000"/>
              <a:headEnd/>
              <a:tailEnd/>
            </a:ln>
          </p:spPr>
        </p:pic>
        <p:sp>
          <p:nvSpPr>
            <p:cNvPr id="19486" name="Text Box 19"/>
            <p:cNvSpPr txBox="1">
              <a:spLocks noChangeArrowheads="1"/>
            </p:cNvSpPr>
            <p:nvPr/>
          </p:nvSpPr>
          <p:spPr bwMode="auto">
            <a:xfrm>
              <a:off x="1071" y="2704"/>
              <a:ext cx="114" cy="288"/>
            </a:xfrm>
            <a:prstGeom prst="rect">
              <a:avLst/>
            </a:prstGeom>
            <a:noFill/>
            <a:ln w="12700">
              <a:noFill/>
              <a:miter lim="800000"/>
              <a:headEnd/>
              <a:tailEnd/>
            </a:ln>
          </p:spPr>
          <p:txBody>
            <a:bodyPr lIns="90000" tIns="46794" rIns="89988" bIns="46794">
              <a:spAutoFit/>
            </a:bodyPr>
            <a:lstStyle/>
            <a:p>
              <a:pPr marL="171450" indent="-171450">
                <a:lnSpc>
                  <a:spcPct val="120000"/>
                </a:lnSpc>
                <a:spcAft>
                  <a:spcPct val="20000"/>
                </a:spcAft>
                <a:buSzPct val="130000"/>
                <a:tabLst>
                  <a:tab pos="374650" algn="l"/>
                </a:tabLst>
              </a:pPr>
              <a:endParaRPr lang="zh-CN" altLang="zh-CN" sz="2000">
                <a:solidFill>
                  <a:srgbClr val="163650"/>
                </a:solidFill>
                <a:ea typeface="HY헤드라인M"/>
                <a:cs typeface="HY헤드라인M"/>
              </a:endParaRPr>
            </a:p>
          </p:txBody>
        </p:sp>
      </p:grpSp>
      <p:sp>
        <p:nvSpPr>
          <p:cNvPr id="10263" name="Freeform 21"/>
          <p:cNvSpPr>
            <a:spLocks noChangeArrowheads="1"/>
          </p:cNvSpPr>
          <p:nvPr/>
        </p:nvSpPr>
        <p:spPr bwMode="auto">
          <a:xfrm>
            <a:off x="3929063" y="2571750"/>
            <a:ext cx="1355725" cy="481013"/>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CDFF">
                  <a:alpha val="17998"/>
                </a:srgbClr>
              </a:gs>
            </a:gsLst>
            <a:lin ang="5400000" scaled="1"/>
          </a:gradFill>
          <a:ln w="0">
            <a:noFill/>
            <a:round/>
            <a:headEnd/>
            <a:tailEnd/>
          </a:ln>
        </p:spPr>
        <p:txBody>
          <a:bodyPr/>
          <a:lstStyle/>
          <a:p>
            <a:endParaRPr lang="zh-CN" altLang="en-US"/>
          </a:p>
        </p:txBody>
      </p:sp>
      <p:sp>
        <p:nvSpPr>
          <p:cNvPr id="76" name="Oval 20"/>
          <p:cNvSpPr>
            <a:spLocks noChangeArrowheads="1"/>
          </p:cNvSpPr>
          <p:nvPr/>
        </p:nvSpPr>
        <p:spPr bwMode="gray">
          <a:xfrm>
            <a:off x="3429000" y="2714625"/>
            <a:ext cx="2071688" cy="1387475"/>
          </a:xfrm>
          <a:prstGeom prst="ellipse">
            <a:avLst/>
          </a:prstGeom>
          <a:gradFill rotWithShape="1">
            <a:gsLst>
              <a:gs pos="0">
                <a:srgbClr val="FF99CC">
                  <a:gamma/>
                  <a:shade val="26275"/>
                  <a:invGamma/>
                  <a:alpha val="89999"/>
                </a:srgbClr>
              </a:gs>
              <a:gs pos="50000">
                <a:srgbClr val="FF99CC">
                  <a:alpha val="45000"/>
                </a:srgbClr>
              </a:gs>
              <a:gs pos="100000">
                <a:srgbClr val="FF99CC">
                  <a:gamma/>
                  <a:shade val="26275"/>
                  <a:invGamma/>
                  <a:alpha val="89999"/>
                </a:srgbClr>
              </a:gs>
            </a:gsLst>
            <a:lin ang="5400000" scaled="1"/>
          </a:gradFill>
          <a:ln w="9525" algn="ctr">
            <a:noFill/>
            <a:round/>
          </a:ln>
          <a:effectLst/>
        </p:spPr>
        <p:txBody>
          <a:bodyPr wrap="none" anchor="ctr"/>
          <a:lstStyle/>
          <a:p>
            <a:pPr>
              <a:buFontTx/>
              <a:buNone/>
              <a:defRPr/>
            </a:pPr>
            <a:endParaRPr lang="zh-CN" altLang="en-US"/>
          </a:p>
        </p:txBody>
      </p:sp>
      <p:sp>
        <p:nvSpPr>
          <p:cNvPr id="3" name="Freeform 21"/>
          <p:cNvSpPr>
            <a:spLocks noChangeArrowheads="1"/>
          </p:cNvSpPr>
          <p:nvPr/>
        </p:nvSpPr>
        <p:spPr bwMode="auto">
          <a:xfrm>
            <a:off x="3714750" y="2744788"/>
            <a:ext cx="1355725" cy="481012"/>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CDFF">
                  <a:alpha val="17998"/>
                </a:srgbClr>
              </a:gs>
            </a:gsLst>
            <a:lin ang="5400000" scaled="1"/>
          </a:gradFill>
          <a:ln w="0">
            <a:noFill/>
            <a:round/>
            <a:headEnd/>
            <a:tailEnd/>
          </a:ln>
        </p:spPr>
        <p:txBody>
          <a:bodyPr/>
          <a:lstStyle/>
          <a:p>
            <a:endParaRPr lang="zh-CN" altLang="en-US"/>
          </a:p>
        </p:txBody>
      </p:sp>
      <p:sp>
        <p:nvSpPr>
          <p:cNvPr id="78" name="Text Box 33"/>
          <p:cNvSpPr txBox="1">
            <a:spLocks noChangeArrowheads="1"/>
          </p:cNvSpPr>
          <p:nvPr/>
        </p:nvSpPr>
        <p:spPr bwMode="auto">
          <a:xfrm>
            <a:off x="3571875" y="3244850"/>
            <a:ext cx="1676400" cy="460375"/>
          </a:xfrm>
          <a:prstGeom prst="rect">
            <a:avLst/>
          </a:prstGeom>
          <a:noFill/>
          <a:ln w="9525">
            <a:noFill/>
            <a:miter lim="800000"/>
            <a:headEnd/>
            <a:tailEnd/>
          </a:ln>
          <a:effectLst>
            <a:outerShdw dist="17961" dir="2700000" algn="ctr" rotWithShape="0">
              <a:srgbClr val="DDDDDD">
                <a:alpha val="50000"/>
              </a:srgbClr>
            </a:outerShdw>
          </a:effectLst>
        </p:spPr>
        <p:txBody>
          <a:bodyPr>
            <a:spAutoFit/>
          </a:bodyPr>
          <a:lstStyle/>
          <a:p>
            <a:pPr algn="ctr" eaLnBrk="0" hangingPunct="0"/>
            <a:r>
              <a:rPr lang="zh-CN" altLang="en-US" sz="2400" b="1">
                <a:solidFill>
                  <a:srgbClr val="1C1C1C"/>
                </a:solidFill>
              </a:rPr>
              <a:t>润晶水利</a:t>
            </a:r>
            <a:endParaRPr lang="en-US" altLang="zh-CN" sz="2400" b="1">
              <a:solidFill>
                <a:srgbClr val="1C1C1C"/>
              </a:solidFill>
            </a:endParaRPr>
          </a:p>
        </p:txBody>
      </p:sp>
      <p:pic>
        <p:nvPicPr>
          <p:cNvPr id="79" name="Picture 38" descr="whitRbox"/>
          <p:cNvPicPr>
            <a:picLocks noChangeAspect="1" noChangeArrowheads="1"/>
          </p:cNvPicPr>
          <p:nvPr/>
        </p:nvPicPr>
        <p:blipFill>
          <a:blip r:embed="rId3" cstate="print"/>
          <a:srcRect/>
          <a:stretch>
            <a:fillRect/>
          </a:stretch>
        </p:blipFill>
        <p:spPr bwMode="auto">
          <a:xfrm>
            <a:off x="5143500" y="4786313"/>
            <a:ext cx="2752725" cy="666750"/>
          </a:xfrm>
          <a:prstGeom prst="rect">
            <a:avLst/>
          </a:prstGeom>
          <a:noFill/>
          <a:ln w="12700">
            <a:noFill/>
            <a:miter lim="800000"/>
            <a:headEnd/>
            <a:tailEnd/>
          </a:ln>
        </p:spPr>
      </p:pic>
      <p:sp>
        <p:nvSpPr>
          <p:cNvPr id="80" name="TextBox 79"/>
          <p:cNvSpPr txBox="1">
            <a:spLocks noChangeArrowheads="1"/>
          </p:cNvSpPr>
          <p:nvPr/>
        </p:nvSpPr>
        <p:spPr bwMode="auto">
          <a:xfrm>
            <a:off x="5357813" y="4929188"/>
            <a:ext cx="2024062" cy="400050"/>
          </a:xfrm>
          <a:prstGeom prst="rect">
            <a:avLst/>
          </a:prstGeom>
          <a:noFill/>
          <a:ln w="9525">
            <a:noFill/>
            <a:miter lim="800000"/>
            <a:headEnd/>
            <a:tailEnd/>
          </a:ln>
        </p:spPr>
        <p:txBody>
          <a:bodyPr>
            <a:spAutoFit/>
          </a:bodyPr>
          <a:lstStyle/>
          <a:p>
            <a:r>
              <a:rPr lang="zh-CN" altLang="en-US" sz="2000" b="1"/>
              <a:t>项目投资及管理</a:t>
            </a:r>
          </a:p>
        </p:txBody>
      </p:sp>
      <p:pic>
        <p:nvPicPr>
          <p:cNvPr id="81" name="Picture 33" descr="rImage4"/>
          <p:cNvPicPr>
            <a:picLocks noChangeAspect="1" noChangeArrowheads="1"/>
          </p:cNvPicPr>
          <p:nvPr/>
        </p:nvPicPr>
        <p:blipFill>
          <a:blip r:embed="rId8" cstate="print"/>
          <a:srcRect/>
          <a:stretch>
            <a:fillRect/>
          </a:stretch>
        </p:blipFill>
        <p:spPr bwMode="auto">
          <a:xfrm>
            <a:off x="7143750" y="4643438"/>
            <a:ext cx="1057275" cy="1028700"/>
          </a:xfrm>
          <a:prstGeom prst="rect">
            <a:avLst/>
          </a:prstGeom>
          <a:noFill/>
          <a:ln w="12700">
            <a:noFill/>
            <a:miter lim="800000"/>
            <a:headEnd/>
            <a:tailEnd/>
          </a:ln>
        </p:spPr>
      </p:pic>
      <p:sp>
        <p:nvSpPr>
          <p:cNvPr id="82" name="TextBox 81"/>
          <p:cNvSpPr txBox="1">
            <a:spLocks noChangeArrowheads="1"/>
          </p:cNvSpPr>
          <p:nvPr/>
        </p:nvSpPr>
        <p:spPr bwMode="auto">
          <a:xfrm>
            <a:off x="1519238" y="4897438"/>
            <a:ext cx="2687637" cy="400050"/>
          </a:xfrm>
          <a:prstGeom prst="rect">
            <a:avLst/>
          </a:prstGeom>
          <a:noFill/>
          <a:ln w="9525">
            <a:noFill/>
            <a:miter lim="800000"/>
            <a:headEnd/>
            <a:tailEnd/>
          </a:ln>
        </p:spPr>
        <p:txBody>
          <a:bodyPr>
            <a:spAutoFit/>
          </a:bodyPr>
          <a:lstStyle/>
          <a:p>
            <a:r>
              <a:rPr lang="zh-CN" altLang="en-US" sz="2000" b="1">
                <a:latin typeface="仿宋_GB2312"/>
              </a:rPr>
              <a:t>水土保持方案编制</a:t>
            </a:r>
          </a:p>
        </p:txBody>
      </p:sp>
      <p:pic>
        <p:nvPicPr>
          <p:cNvPr id="83" name="Picture 39" descr="bulRound"/>
          <p:cNvPicPr>
            <a:picLocks noChangeAspect="1" noChangeArrowheads="1"/>
          </p:cNvPicPr>
          <p:nvPr/>
        </p:nvPicPr>
        <p:blipFill>
          <a:blip r:embed="rId4" cstate="print"/>
          <a:srcRect/>
          <a:stretch>
            <a:fillRect/>
          </a:stretch>
        </p:blipFill>
        <p:spPr bwMode="auto">
          <a:xfrm>
            <a:off x="5286375" y="5000625"/>
            <a:ext cx="190500" cy="190500"/>
          </a:xfrm>
          <a:prstGeom prst="rect">
            <a:avLst/>
          </a:prstGeom>
          <a:noFill/>
          <a:ln w="12700">
            <a:noFill/>
            <a:miter lim="800000"/>
            <a:headEnd/>
            <a:tailEnd/>
          </a:ln>
        </p:spPr>
      </p:pic>
      <p:pic>
        <p:nvPicPr>
          <p:cNvPr id="84" name="Picture 4" descr="whitRbox"/>
          <p:cNvPicPr>
            <a:picLocks noChangeAspect="1" noChangeArrowheads="1"/>
          </p:cNvPicPr>
          <p:nvPr/>
        </p:nvPicPr>
        <p:blipFill>
          <a:blip r:embed="rId3" cstate="print"/>
          <a:srcRect/>
          <a:stretch>
            <a:fillRect/>
          </a:stretch>
        </p:blipFill>
        <p:spPr bwMode="auto">
          <a:xfrm>
            <a:off x="1200150" y="1652588"/>
            <a:ext cx="2752725" cy="666750"/>
          </a:xfrm>
          <a:prstGeom prst="rect">
            <a:avLst/>
          </a:prstGeom>
          <a:noFill/>
          <a:ln w="9525">
            <a:noFill/>
            <a:miter lim="800000"/>
            <a:headEnd/>
            <a:tailEnd/>
          </a:ln>
        </p:spPr>
      </p:pic>
      <p:pic>
        <p:nvPicPr>
          <p:cNvPr id="85" name="Picture 6" descr="bulRound"/>
          <p:cNvPicPr>
            <a:picLocks noChangeAspect="1" noChangeArrowheads="1"/>
          </p:cNvPicPr>
          <p:nvPr/>
        </p:nvPicPr>
        <p:blipFill>
          <a:blip r:embed="rId4" cstate="print"/>
          <a:srcRect/>
          <a:stretch>
            <a:fillRect/>
          </a:stretch>
        </p:blipFill>
        <p:spPr bwMode="auto">
          <a:xfrm>
            <a:off x="3394075" y="1925638"/>
            <a:ext cx="190500" cy="190500"/>
          </a:xfrm>
          <a:prstGeom prst="rect">
            <a:avLst/>
          </a:prstGeom>
          <a:noFill/>
          <a:ln w="12700">
            <a:noFill/>
            <a:miter lim="800000"/>
            <a:headEnd/>
            <a:tailEnd/>
          </a:ln>
        </p:spPr>
      </p:pic>
      <p:sp>
        <p:nvSpPr>
          <p:cNvPr id="86" name="Text Box 7"/>
          <p:cNvSpPr txBox="1">
            <a:spLocks noChangeArrowheads="1"/>
          </p:cNvSpPr>
          <p:nvPr/>
        </p:nvSpPr>
        <p:spPr bwMode="auto">
          <a:xfrm>
            <a:off x="1784350" y="1776413"/>
            <a:ext cx="180975" cy="457200"/>
          </a:xfrm>
          <a:prstGeom prst="rect">
            <a:avLst/>
          </a:prstGeom>
          <a:noFill/>
          <a:ln w="12700">
            <a:noFill/>
            <a:miter lim="800000"/>
            <a:headEnd/>
            <a:tailEnd/>
          </a:ln>
        </p:spPr>
        <p:txBody>
          <a:bodyPr wrap="none" lIns="90000" tIns="46794" rIns="89988" bIns="46794">
            <a:spAutoFit/>
          </a:bodyPr>
          <a:lstStyle/>
          <a:p>
            <a:pPr marL="171450" indent="-171450">
              <a:lnSpc>
                <a:spcPct val="120000"/>
              </a:lnSpc>
              <a:spcAft>
                <a:spcPct val="20000"/>
              </a:spcAft>
              <a:buSzPct val="130000"/>
              <a:tabLst>
                <a:tab pos="374650" algn="l"/>
              </a:tabLst>
            </a:pPr>
            <a:endParaRPr lang="zh-CN" altLang="zh-CN" sz="2000">
              <a:solidFill>
                <a:srgbClr val="163650"/>
              </a:solidFill>
              <a:ea typeface="HY헤드라인M"/>
              <a:cs typeface="HY헤드라인M"/>
            </a:endParaRPr>
          </a:p>
        </p:txBody>
      </p:sp>
      <p:pic>
        <p:nvPicPr>
          <p:cNvPr id="87" name="Picture 28" descr="rImage6"/>
          <p:cNvPicPr>
            <a:picLocks noChangeAspect="1" noChangeArrowheads="1"/>
          </p:cNvPicPr>
          <p:nvPr/>
        </p:nvPicPr>
        <p:blipFill>
          <a:blip r:embed="rId10" cstate="print"/>
          <a:srcRect/>
          <a:stretch>
            <a:fillRect/>
          </a:stretch>
        </p:blipFill>
        <p:spPr bwMode="auto">
          <a:xfrm>
            <a:off x="727075" y="1471613"/>
            <a:ext cx="1057275" cy="1028700"/>
          </a:xfrm>
          <a:prstGeom prst="rect">
            <a:avLst/>
          </a:prstGeom>
          <a:noFill/>
          <a:ln w="12700">
            <a:noFill/>
            <a:miter lim="800000"/>
            <a:headEnd/>
            <a:tailEnd/>
          </a:ln>
        </p:spPr>
      </p:pic>
      <p:sp>
        <p:nvSpPr>
          <p:cNvPr id="88" name="TextBox 87"/>
          <p:cNvSpPr txBox="1">
            <a:spLocks noChangeArrowheads="1"/>
          </p:cNvSpPr>
          <p:nvPr/>
        </p:nvSpPr>
        <p:spPr bwMode="auto">
          <a:xfrm>
            <a:off x="1689100" y="1811338"/>
            <a:ext cx="1738313" cy="400050"/>
          </a:xfrm>
          <a:prstGeom prst="rect">
            <a:avLst/>
          </a:prstGeom>
          <a:noFill/>
          <a:ln w="9525">
            <a:noFill/>
            <a:miter lim="800000"/>
            <a:headEnd/>
            <a:tailEnd/>
          </a:ln>
        </p:spPr>
        <p:txBody>
          <a:bodyPr>
            <a:spAutoFit/>
          </a:bodyPr>
          <a:lstStyle/>
          <a:p>
            <a:r>
              <a:rPr lang="zh-CN" altLang="en-US" sz="2000" b="1">
                <a:solidFill>
                  <a:srgbClr val="FF0000"/>
                </a:solidFill>
                <a:latin typeface="仿宋_GB2312"/>
              </a:rPr>
              <a:t>水利水电工程</a:t>
            </a:r>
          </a:p>
        </p:txBody>
      </p:sp>
      <p:grpSp>
        <p:nvGrpSpPr>
          <p:cNvPr id="7" name="Group 14"/>
          <p:cNvGrpSpPr>
            <a:grpSpLocks/>
          </p:cNvGrpSpPr>
          <p:nvPr/>
        </p:nvGrpSpPr>
        <p:grpSpPr bwMode="auto">
          <a:xfrm>
            <a:off x="214313" y="3500438"/>
            <a:ext cx="3059112" cy="1028700"/>
            <a:chOff x="363" y="2556"/>
            <a:chExt cx="1927" cy="648"/>
          </a:xfrm>
        </p:grpSpPr>
        <p:grpSp>
          <p:nvGrpSpPr>
            <p:cNvPr id="8" name="Group 15"/>
            <p:cNvGrpSpPr>
              <a:grpSpLocks/>
            </p:cNvGrpSpPr>
            <p:nvPr/>
          </p:nvGrpSpPr>
          <p:grpSpPr bwMode="auto">
            <a:xfrm>
              <a:off x="363" y="2556"/>
              <a:ext cx="1927" cy="648"/>
              <a:chOff x="363" y="2476"/>
              <a:chExt cx="1927" cy="648"/>
            </a:xfrm>
          </p:grpSpPr>
          <p:pic>
            <p:nvPicPr>
              <p:cNvPr id="19503" name="Picture 16" descr="whitRbox"/>
              <p:cNvPicPr>
                <a:picLocks noChangeAspect="1" noChangeArrowheads="1"/>
              </p:cNvPicPr>
              <p:nvPr/>
            </p:nvPicPr>
            <p:blipFill>
              <a:blip r:embed="rId3" cstate="print"/>
              <a:srcRect/>
              <a:stretch>
                <a:fillRect/>
              </a:stretch>
            </p:blipFill>
            <p:spPr bwMode="auto">
              <a:xfrm>
                <a:off x="556" y="2590"/>
                <a:ext cx="1734" cy="420"/>
              </a:xfrm>
              <a:prstGeom prst="rect">
                <a:avLst/>
              </a:prstGeom>
              <a:noFill/>
              <a:ln w="9525">
                <a:noFill/>
                <a:miter lim="800000"/>
                <a:headEnd/>
                <a:tailEnd/>
              </a:ln>
            </p:spPr>
          </p:pic>
          <p:pic>
            <p:nvPicPr>
              <p:cNvPr id="19504" name="Picture 17" descr="rImage3"/>
              <p:cNvPicPr>
                <a:picLocks noChangeAspect="1" noChangeArrowheads="1"/>
              </p:cNvPicPr>
              <p:nvPr/>
            </p:nvPicPr>
            <p:blipFill>
              <a:blip r:embed="rId9" cstate="print"/>
              <a:srcRect/>
              <a:stretch>
                <a:fillRect/>
              </a:stretch>
            </p:blipFill>
            <p:spPr bwMode="auto">
              <a:xfrm>
                <a:off x="363" y="2476"/>
                <a:ext cx="666" cy="648"/>
              </a:xfrm>
              <a:prstGeom prst="rect">
                <a:avLst/>
              </a:prstGeom>
              <a:noFill/>
              <a:ln w="9525">
                <a:noFill/>
                <a:miter lim="800000"/>
                <a:headEnd/>
                <a:tailEnd/>
              </a:ln>
            </p:spPr>
          </p:pic>
        </p:grpSp>
        <p:pic>
          <p:nvPicPr>
            <p:cNvPr id="19505" name="Picture 18" descr="bulRound"/>
            <p:cNvPicPr>
              <a:picLocks noChangeAspect="1" noChangeArrowheads="1"/>
            </p:cNvPicPr>
            <p:nvPr/>
          </p:nvPicPr>
          <p:blipFill>
            <a:blip r:embed="rId4" cstate="print"/>
            <a:srcRect/>
            <a:stretch>
              <a:fillRect/>
            </a:stretch>
          </p:blipFill>
          <p:spPr bwMode="auto">
            <a:xfrm>
              <a:off x="2043" y="2788"/>
              <a:ext cx="120" cy="120"/>
            </a:xfrm>
            <a:prstGeom prst="rect">
              <a:avLst/>
            </a:prstGeom>
            <a:noFill/>
            <a:ln w="12700">
              <a:noFill/>
              <a:miter lim="800000"/>
              <a:headEnd/>
              <a:tailEnd/>
            </a:ln>
          </p:spPr>
        </p:pic>
        <p:sp>
          <p:nvSpPr>
            <p:cNvPr id="19506" name="Text Box 19"/>
            <p:cNvSpPr txBox="1">
              <a:spLocks noChangeArrowheads="1"/>
            </p:cNvSpPr>
            <p:nvPr/>
          </p:nvSpPr>
          <p:spPr bwMode="auto">
            <a:xfrm>
              <a:off x="1071" y="2704"/>
              <a:ext cx="114" cy="288"/>
            </a:xfrm>
            <a:prstGeom prst="rect">
              <a:avLst/>
            </a:prstGeom>
            <a:noFill/>
            <a:ln w="12700">
              <a:noFill/>
              <a:miter lim="800000"/>
              <a:headEnd/>
              <a:tailEnd/>
            </a:ln>
          </p:spPr>
          <p:txBody>
            <a:bodyPr wrap="none" lIns="90000" tIns="46794" rIns="89988" bIns="46794">
              <a:spAutoFit/>
            </a:bodyPr>
            <a:lstStyle/>
            <a:p>
              <a:pPr marL="171450" indent="-171450">
                <a:lnSpc>
                  <a:spcPct val="120000"/>
                </a:lnSpc>
                <a:spcAft>
                  <a:spcPct val="20000"/>
                </a:spcAft>
                <a:buSzPct val="130000"/>
                <a:tabLst>
                  <a:tab pos="374650" algn="l"/>
                </a:tabLst>
              </a:pPr>
              <a:endParaRPr lang="zh-CN" altLang="zh-CN" sz="2000">
                <a:solidFill>
                  <a:srgbClr val="163650"/>
                </a:solidFill>
                <a:ea typeface="HY헤드라인M"/>
                <a:cs typeface="HY헤드라인M"/>
              </a:endParaRPr>
            </a:p>
          </p:txBody>
        </p:sp>
      </p:grpSp>
      <p:sp>
        <p:nvSpPr>
          <p:cNvPr id="99" name="TextBox 98"/>
          <p:cNvSpPr txBox="1">
            <a:spLocks noChangeArrowheads="1"/>
          </p:cNvSpPr>
          <p:nvPr/>
        </p:nvSpPr>
        <p:spPr bwMode="auto">
          <a:xfrm>
            <a:off x="995363" y="3805238"/>
            <a:ext cx="2095500" cy="400050"/>
          </a:xfrm>
          <a:prstGeom prst="rect">
            <a:avLst/>
          </a:prstGeom>
          <a:noFill/>
          <a:ln w="9525">
            <a:noFill/>
            <a:miter lim="800000"/>
            <a:headEnd/>
            <a:tailEnd/>
          </a:ln>
        </p:spPr>
        <p:txBody>
          <a:bodyPr>
            <a:spAutoFit/>
          </a:bodyPr>
          <a:lstStyle/>
          <a:p>
            <a:r>
              <a:rPr lang="zh-CN" altLang="en-US" sz="2000" b="1">
                <a:latin typeface="仿宋_GB2312"/>
              </a:rPr>
              <a:t>建设工程总承包</a:t>
            </a:r>
          </a:p>
        </p:txBody>
      </p:sp>
      <p:grpSp>
        <p:nvGrpSpPr>
          <p:cNvPr id="9" name="Group 8"/>
          <p:cNvGrpSpPr>
            <a:grpSpLocks/>
          </p:cNvGrpSpPr>
          <p:nvPr/>
        </p:nvGrpSpPr>
        <p:grpSpPr bwMode="auto">
          <a:xfrm>
            <a:off x="142875" y="2484438"/>
            <a:ext cx="2955925" cy="1028700"/>
            <a:chOff x="121" y="1832"/>
            <a:chExt cx="1862" cy="648"/>
          </a:xfrm>
        </p:grpSpPr>
        <p:grpSp>
          <p:nvGrpSpPr>
            <p:cNvPr id="10" name="Group 9"/>
            <p:cNvGrpSpPr>
              <a:grpSpLocks/>
            </p:cNvGrpSpPr>
            <p:nvPr/>
          </p:nvGrpSpPr>
          <p:grpSpPr bwMode="auto">
            <a:xfrm>
              <a:off x="121" y="1832"/>
              <a:ext cx="1862" cy="648"/>
              <a:chOff x="121" y="1752"/>
              <a:chExt cx="1862" cy="648"/>
            </a:xfrm>
          </p:grpSpPr>
          <p:pic>
            <p:nvPicPr>
              <p:cNvPr id="19510" name="Picture 10" descr="whitRbox"/>
              <p:cNvPicPr>
                <a:picLocks noChangeAspect="1" noChangeArrowheads="1"/>
              </p:cNvPicPr>
              <p:nvPr/>
            </p:nvPicPr>
            <p:blipFill>
              <a:blip r:embed="rId3" cstate="print"/>
              <a:srcRect/>
              <a:stretch>
                <a:fillRect/>
              </a:stretch>
            </p:blipFill>
            <p:spPr bwMode="auto">
              <a:xfrm>
                <a:off x="249" y="1866"/>
                <a:ext cx="1734" cy="420"/>
              </a:xfrm>
              <a:prstGeom prst="rect">
                <a:avLst/>
              </a:prstGeom>
              <a:noFill/>
              <a:ln w="9525">
                <a:noFill/>
                <a:miter lim="800000"/>
                <a:headEnd/>
                <a:tailEnd/>
              </a:ln>
            </p:spPr>
          </p:pic>
          <p:pic>
            <p:nvPicPr>
              <p:cNvPr id="19511" name="Picture 11" descr="rImage2"/>
              <p:cNvPicPr>
                <a:picLocks noChangeAspect="1" noChangeArrowheads="1"/>
              </p:cNvPicPr>
              <p:nvPr/>
            </p:nvPicPr>
            <p:blipFill>
              <a:blip r:embed="rId6" cstate="print"/>
              <a:srcRect/>
              <a:stretch>
                <a:fillRect/>
              </a:stretch>
            </p:blipFill>
            <p:spPr bwMode="auto">
              <a:xfrm>
                <a:off x="121" y="1752"/>
                <a:ext cx="666" cy="648"/>
              </a:xfrm>
              <a:prstGeom prst="rect">
                <a:avLst/>
              </a:prstGeom>
              <a:noFill/>
              <a:ln w="9525">
                <a:noFill/>
                <a:miter lim="800000"/>
                <a:headEnd/>
                <a:tailEnd/>
              </a:ln>
            </p:spPr>
          </p:pic>
        </p:grpSp>
        <p:pic>
          <p:nvPicPr>
            <p:cNvPr id="19512" name="Picture 12" descr="bulRound"/>
            <p:cNvPicPr>
              <a:picLocks noChangeAspect="1" noChangeArrowheads="1"/>
            </p:cNvPicPr>
            <p:nvPr/>
          </p:nvPicPr>
          <p:blipFill>
            <a:blip r:embed="rId4" cstate="print"/>
            <a:srcRect/>
            <a:stretch>
              <a:fillRect/>
            </a:stretch>
          </p:blipFill>
          <p:spPr bwMode="auto">
            <a:xfrm>
              <a:off x="1737" y="2063"/>
              <a:ext cx="120" cy="120"/>
            </a:xfrm>
            <a:prstGeom prst="rect">
              <a:avLst/>
            </a:prstGeom>
            <a:noFill/>
            <a:ln w="12700">
              <a:noFill/>
              <a:miter lim="800000"/>
              <a:headEnd/>
              <a:tailEnd/>
            </a:ln>
          </p:spPr>
        </p:pic>
        <p:sp>
          <p:nvSpPr>
            <p:cNvPr id="19513" name="Text Box 13"/>
            <p:cNvSpPr txBox="1">
              <a:spLocks noChangeArrowheads="1"/>
            </p:cNvSpPr>
            <p:nvPr/>
          </p:nvSpPr>
          <p:spPr bwMode="auto">
            <a:xfrm>
              <a:off x="837" y="1969"/>
              <a:ext cx="114" cy="288"/>
            </a:xfrm>
            <a:prstGeom prst="rect">
              <a:avLst/>
            </a:prstGeom>
            <a:noFill/>
            <a:ln w="12700">
              <a:noFill/>
              <a:miter lim="800000"/>
              <a:headEnd/>
              <a:tailEnd/>
            </a:ln>
          </p:spPr>
          <p:txBody>
            <a:bodyPr wrap="none" lIns="90000" tIns="46794" rIns="89988" bIns="46794">
              <a:spAutoFit/>
            </a:bodyPr>
            <a:lstStyle/>
            <a:p>
              <a:pPr marL="171450" indent="-171450">
                <a:lnSpc>
                  <a:spcPct val="120000"/>
                </a:lnSpc>
                <a:spcAft>
                  <a:spcPct val="20000"/>
                </a:spcAft>
                <a:buSzPct val="130000"/>
                <a:tabLst>
                  <a:tab pos="374650" algn="l"/>
                </a:tabLst>
              </a:pPr>
              <a:endParaRPr lang="zh-CN" altLang="zh-CN" sz="2000">
                <a:solidFill>
                  <a:srgbClr val="163650"/>
                </a:solidFill>
                <a:ea typeface="HY헤드라인M"/>
                <a:cs typeface="HY헤드라인M"/>
              </a:endParaRPr>
            </a:p>
          </p:txBody>
        </p:sp>
      </p:grpSp>
      <p:sp>
        <p:nvSpPr>
          <p:cNvPr id="12" name="TextBox 55"/>
          <p:cNvSpPr txBox="1">
            <a:spLocks noChangeArrowheads="1"/>
          </p:cNvSpPr>
          <p:nvPr/>
        </p:nvSpPr>
        <p:spPr bwMode="auto">
          <a:xfrm>
            <a:off x="1077913" y="2787650"/>
            <a:ext cx="1801812" cy="396875"/>
          </a:xfrm>
          <a:prstGeom prst="rect">
            <a:avLst/>
          </a:prstGeom>
          <a:noFill/>
          <a:ln w="9525">
            <a:noFill/>
            <a:miter lim="800000"/>
            <a:headEnd/>
            <a:tailEnd/>
          </a:ln>
        </p:spPr>
        <p:txBody>
          <a:bodyPr>
            <a:spAutoFit/>
          </a:bodyPr>
          <a:lstStyle/>
          <a:p>
            <a:r>
              <a:rPr lang="zh-CN" altLang="en-US" sz="2000" b="1"/>
              <a:t>公路桥梁工程</a:t>
            </a:r>
          </a:p>
        </p:txBody>
      </p:sp>
      <p:sp>
        <p:nvSpPr>
          <p:cNvPr id="14" name="Freeform 21"/>
          <p:cNvSpPr>
            <a:spLocks noChangeArrowheads="1"/>
          </p:cNvSpPr>
          <p:nvPr/>
        </p:nvSpPr>
        <p:spPr bwMode="auto">
          <a:xfrm>
            <a:off x="3702050" y="2744788"/>
            <a:ext cx="1355725" cy="481012"/>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CDFF">
                  <a:alpha val="17998"/>
                </a:srgbClr>
              </a:gs>
            </a:gsLst>
            <a:lin ang="5400000" scaled="1"/>
          </a:gradFill>
          <a:ln w="0">
            <a:noFill/>
            <a:round/>
            <a:headEnd/>
            <a:tailEn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5244"/>
                                        </p:tgtEl>
                                        <p:attrNameLst>
                                          <p:attrName>style.visibility</p:attrName>
                                        </p:attrNameLst>
                                      </p:cBhvr>
                                      <p:to>
                                        <p:strVal val="visible"/>
                                      </p:to>
                                    </p:set>
                                    <p:anim calcmode="lin" valueType="num">
                                      <p:cBhvr additive="base">
                                        <p:cTn id="7" dur="500" fill="hold"/>
                                        <p:tgtEl>
                                          <p:spTgt spid="95244"/>
                                        </p:tgtEl>
                                        <p:attrNameLst>
                                          <p:attrName>ppt_x</p:attrName>
                                        </p:attrNameLst>
                                      </p:cBhvr>
                                      <p:tavLst>
                                        <p:tav tm="0">
                                          <p:val>
                                            <p:strVal val="#ppt_x"/>
                                          </p:val>
                                        </p:tav>
                                        <p:tav tm="100000">
                                          <p:val>
                                            <p:strVal val="#ppt_x"/>
                                          </p:val>
                                        </p:tav>
                                      </p:tavLst>
                                    </p:anim>
                                    <p:anim calcmode="lin" valueType="num">
                                      <p:cBhvr additive="base">
                                        <p:cTn id="8" dur="500" fill="hold"/>
                                        <p:tgtEl>
                                          <p:spTgt spid="9524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5256"/>
                                        </p:tgtEl>
                                        <p:attrNameLst>
                                          <p:attrName>style.visibility</p:attrName>
                                        </p:attrNameLst>
                                      </p:cBhvr>
                                      <p:to>
                                        <p:strVal val="visible"/>
                                      </p:to>
                                    </p:set>
                                    <p:anim calcmode="lin" valueType="num">
                                      <p:cBhvr additive="base">
                                        <p:cTn id="11" dur="500" fill="hold"/>
                                        <p:tgtEl>
                                          <p:spTgt spid="95256"/>
                                        </p:tgtEl>
                                        <p:attrNameLst>
                                          <p:attrName>ppt_x</p:attrName>
                                        </p:attrNameLst>
                                      </p:cBhvr>
                                      <p:tavLst>
                                        <p:tav tm="0">
                                          <p:val>
                                            <p:strVal val="#ppt_x"/>
                                          </p:val>
                                        </p:tav>
                                        <p:tav tm="100000">
                                          <p:val>
                                            <p:strVal val="#ppt_x"/>
                                          </p:val>
                                        </p:tav>
                                      </p:tavLst>
                                    </p:anim>
                                    <p:anim calcmode="lin" valueType="num">
                                      <p:cBhvr additive="base">
                                        <p:cTn id="12" dur="500" fill="hold"/>
                                        <p:tgtEl>
                                          <p:spTgt spid="9525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5257"/>
                                        </p:tgtEl>
                                        <p:attrNameLst>
                                          <p:attrName>style.visibility</p:attrName>
                                        </p:attrNameLst>
                                      </p:cBhvr>
                                      <p:to>
                                        <p:strVal val="visible"/>
                                      </p:to>
                                    </p:set>
                                    <p:anim calcmode="lin" valueType="num">
                                      <p:cBhvr additive="base">
                                        <p:cTn id="15" dur="500" fill="hold"/>
                                        <p:tgtEl>
                                          <p:spTgt spid="95257"/>
                                        </p:tgtEl>
                                        <p:attrNameLst>
                                          <p:attrName>ppt_x</p:attrName>
                                        </p:attrNameLst>
                                      </p:cBhvr>
                                      <p:tavLst>
                                        <p:tav tm="0">
                                          <p:val>
                                            <p:strVal val="#ppt_x"/>
                                          </p:val>
                                        </p:tav>
                                        <p:tav tm="100000">
                                          <p:val>
                                            <p:strVal val="#ppt_x"/>
                                          </p:val>
                                        </p:tav>
                                      </p:tavLst>
                                    </p:anim>
                                    <p:anim calcmode="lin" valueType="num">
                                      <p:cBhvr additive="base">
                                        <p:cTn id="16" dur="500" fill="hold"/>
                                        <p:tgtEl>
                                          <p:spTgt spid="9525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5258"/>
                                        </p:tgtEl>
                                        <p:attrNameLst>
                                          <p:attrName>style.visibility</p:attrName>
                                        </p:attrNameLst>
                                      </p:cBhvr>
                                      <p:to>
                                        <p:strVal val="visible"/>
                                      </p:to>
                                    </p:set>
                                    <p:anim calcmode="lin" valueType="num">
                                      <p:cBhvr additive="base">
                                        <p:cTn id="19" dur="500" fill="hold"/>
                                        <p:tgtEl>
                                          <p:spTgt spid="95258"/>
                                        </p:tgtEl>
                                        <p:attrNameLst>
                                          <p:attrName>ppt_x</p:attrName>
                                        </p:attrNameLst>
                                      </p:cBhvr>
                                      <p:tavLst>
                                        <p:tav tm="0">
                                          <p:val>
                                            <p:strVal val="#ppt_x"/>
                                          </p:val>
                                        </p:tav>
                                        <p:tav tm="100000">
                                          <p:val>
                                            <p:strVal val="#ppt_x"/>
                                          </p:val>
                                        </p:tav>
                                      </p:tavLst>
                                    </p:anim>
                                    <p:anim calcmode="lin" valueType="num">
                                      <p:cBhvr additive="base">
                                        <p:cTn id="20" dur="500" fill="hold"/>
                                        <p:tgtEl>
                                          <p:spTgt spid="9525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5263"/>
                                        </p:tgtEl>
                                        <p:attrNameLst>
                                          <p:attrName>style.visibility</p:attrName>
                                        </p:attrNameLst>
                                      </p:cBhvr>
                                      <p:to>
                                        <p:strVal val="visible"/>
                                      </p:to>
                                    </p:set>
                                    <p:anim calcmode="lin" valueType="num">
                                      <p:cBhvr additive="base">
                                        <p:cTn id="23" dur="500" fill="hold"/>
                                        <p:tgtEl>
                                          <p:spTgt spid="95263"/>
                                        </p:tgtEl>
                                        <p:attrNameLst>
                                          <p:attrName>ppt_x</p:attrName>
                                        </p:attrNameLst>
                                      </p:cBhvr>
                                      <p:tavLst>
                                        <p:tav tm="0">
                                          <p:val>
                                            <p:strVal val="#ppt_x"/>
                                          </p:val>
                                        </p:tav>
                                        <p:tav tm="100000">
                                          <p:val>
                                            <p:strVal val="#ppt_x"/>
                                          </p:val>
                                        </p:tav>
                                      </p:tavLst>
                                    </p:anim>
                                    <p:anim calcmode="lin" valueType="num">
                                      <p:cBhvr additive="base">
                                        <p:cTn id="24" dur="500" fill="hold"/>
                                        <p:tgtEl>
                                          <p:spTgt spid="9526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5265"/>
                                        </p:tgtEl>
                                        <p:attrNameLst>
                                          <p:attrName>style.visibility</p:attrName>
                                        </p:attrNameLst>
                                      </p:cBhvr>
                                      <p:to>
                                        <p:strVal val="visible"/>
                                      </p:to>
                                    </p:set>
                                    <p:anim calcmode="lin" valueType="num">
                                      <p:cBhvr additive="base">
                                        <p:cTn id="27" dur="500" fill="hold"/>
                                        <p:tgtEl>
                                          <p:spTgt spid="95265"/>
                                        </p:tgtEl>
                                        <p:attrNameLst>
                                          <p:attrName>ppt_x</p:attrName>
                                        </p:attrNameLst>
                                      </p:cBhvr>
                                      <p:tavLst>
                                        <p:tav tm="0">
                                          <p:val>
                                            <p:strVal val="#ppt_x"/>
                                          </p:val>
                                        </p:tav>
                                        <p:tav tm="100000">
                                          <p:val>
                                            <p:strVal val="#ppt_x"/>
                                          </p:val>
                                        </p:tav>
                                      </p:tavLst>
                                    </p:anim>
                                    <p:anim calcmode="lin" valueType="num">
                                      <p:cBhvr additive="base">
                                        <p:cTn id="28" dur="500" fill="hold"/>
                                        <p:tgtEl>
                                          <p:spTgt spid="9526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5266"/>
                                        </p:tgtEl>
                                        <p:attrNameLst>
                                          <p:attrName>style.visibility</p:attrName>
                                        </p:attrNameLst>
                                      </p:cBhvr>
                                      <p:to>
                                        <p:strVal val="visible"/>
                                      </p:to>
                                    </p:set>
                                    <p:anim calcmode="lin" valueType="num">
                                      <p:cBhvr additive="base">
                                        <p:cTn id="31" dur="500" fill="hold"/>
                                        <p:tgtEl>
                                          <p:spTgt spid="95266"/>
                                        </p:tgtEl>
                                        <p:attrNameLst>
                                          <p:attrName>ppt_x</p:attrName>
                                        </p:attrNameLst>
                                      </p:cBhvr>
                                      <p:tavLst>
                                        <p:tav tm="0">
                                          <p:val>
                                            <p:strVal val="#ppt_x"/>
                                          </p:val>
                                        </p:tav>
                                        <p:tav tm="100000">
                                          <p:val>
                                            <p:strVal val="#ppt_x"/>
                                          </p:val>
                                        </p:tav>
                                      </p:tavLst>
                                    </p:anim>
                                    <p:anim calcmode="lin" valueType="num">
                                      <p:cBhvr additive="base">
                                        <p:cTn id="32" dur="500" fill="hold"/>
                                        <p:tgtEl>
                                          <p:spTgt spid="9526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95269"/>
                                        </p:tgtEl>
                                        <p:attrNameLst>
                                          <p:attrName>style.visibility</p:attrName>
                                        </p:attrNameLst>
                                      </p:cBhvr>
                                      <p:to>
                                        <p:strVal val="visible"/>
                                      </p:to>
                                    </p:set>
                                    <p:anim calcmode="lin" valueType="num">
                                      <p:cBhvr additive="base">
                                        <p:cTn id="35" dur="500" fill="hold"/>
                                        <p:tgtEl>
                                          <p:spTgt spid="95269"/>
                                        </p:tgtEl>
                                        <p:attrNameLst>
                                          <p:attrName>ppt_x</p:attrName>
                                        </p:attrNameLst>
                                      </p:cBhvr>
                                      <p:tavLst>
                                        <p:tav tm="0">
                                          <p:val>
                                            <p:strVal val="#ppt_x"/>
                                          </p:val>
                                        </p:tav>
                                        <p:tav tm="100000">
                                          <p:val>
                                            <p:strVal val="#ppt_x"/>
                                          </p:val>
                                        </p:tav>
                                      </p:tavLst>
                                    </p:anim>
                                    <p:anim calcmode="lin" valueType="num">
                                      <p:cBhvr additive="base">
                                        <p:cTn id="36" dur="500" fill="hold"/>
                                        <p:tgtEl>
                                          <p:spTgt spid="9526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95270"/>
                                        </p:tgtEl>
                                        <p:attrNameLst>
                                          <p:attrName>style.visibility</p:attrName>
                                        </p:attrNameLst>
                                      </p:cBhvr>
                                      <p:to>
                                        <p:strVal val="visible"/>
                                      </p:to>
                                    </p:set>
                                    <p:anim calcmode="lin" valueType="num">
                                      <p:cBhvr additive="base">
                                        <p:cTn id="39" dur="500" fill="hold"/>
                                        <p:tgtEl>
                                          <p:spTgt spid="95270"/>
                                        </p:tgtEl>
                                        <p:attrNameLst>
                                          <p:attrName>ppt_x</p:attrName>
                                        </p:attrNameLst>
                                      </p:cBhvr>
                                      <p:tavLst>
                                        <p:tav tm="0">
                                          <p:val>
                                            <p:strVal val="#ppt_x"/>
                                          </p:val>
                                        </p:tav>
                                        <p:tav tm="100000">
                                          <p:val>
                                            <p:strVal val="#ppt_x"/>
                                          </p:val>
                                        </p:tav>
                                      </p:tavLst>
                                    </p:anim>
                                    <p:anim calcmode="lin" valueType="num">
                                      <p:cBhvr additive="base">
                                        <p:cTn id="40" dur="500" fill="hold"/>
                                        <p:tgtEl>
                                          <p:spTgt spid="9527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5271"/>
                                        </p:tgtEl>
                                        <p:attrNameLst>
                                          <p:attrName>style.visibility</p:attrName>
                                        </p:attrNameLst>
                                      </p:cBhvr>
                                      <p:to>
                                        <p:strVal val="visible"/>
                                      </p:to>
                                    </p:set>
                                    <p:anim calcmode="lin" valueType="num">
                                      <p:cBhvr additive="base">
                                        <p:cTn id="43" dur="500" fill="hold"/>
                                        <p:tgtEl>
                                          <p:spTgt spid="95271"/>
                                        </p:tgtEl>
                                        <p:attrNameLst>
                                          <p:attrName>ppt_x</p:attrName>
                                        </p:attrNameLst>
                                      </p:cBhvr>
                                      <p:tavLst>
                                        <p:tav tm="0">
                                          <p:val>
                                            <p:strVal val="#ppt_x"/>
                                          </p:val>
                                        </p:tav>
                                        <p:tav tm="100000">
                                          <p:val>
                                            <p:strVal val="#ppt_x"/>
                                          </p:val>
                                        </p:tav>
                                      </p:tavLst>
                                    </p:anim>
                                    <p:anim calcmode="lin" valueType="num">
                                      <p:cBhvr additive="base">
                                        <p:cTn id="44" dur="500" fill="hold"/>
                                        <p:tgtEl>
                                          <p:spTgt spid="9527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95272"/>
                                        </p:tgtEl>
                                        <p:attrNameLst>
                                          <p:attrName>style.visibility</p:attrName>
                                        </p:attrNameLst>
                                      </p:cBhvr>
                                      <p:to>
                                        <p:strVal val="visible"/>
                                      </p:to>
                                    </p:set>
                                    <p:anim calcmode="lin" valueType="num">
                                      <p:cBhvr additive="base">
                                        <p:cTn id="47" dur="500" fill="hold"/>
                                        <p:tgtEl>
                                          <p:spTgt spid="95272"/>
                                        </p:tgtEl>
                                        <p:attrNameLst>
                                          <p:attrName>ppt_x</p:attrName>
                                        </p:attrNameLst>
                                      </p:cBhvr>
                                      <p:tavLst>
                                        <p:tav tm="0">
                                          <p:val>
                                            <p:strVal val="#ppt_x"/>
                                          </p:val>
                                        </p:tav>
                                        <p:tav tm="100000">
                                          <p:val>
                                            <p:strVal val="#ppt_x"/>
                                          </p:val>
                                        </p:tav>
                                      </p:tavLst>
                                    </p:anim>
                                    <p:anim calcmode="lin" valueType="num">
                                      <p:cBhvr additive="base">
                                        <p:cTn id="48" dur="500" fill="hold"/>
                                        <p:tgtEl>
                                          <p:spTgt spid="95272"/>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
                                        </p:tgtEl>
                                        <p:attrNameLst>
                                          <p:attrName>style.visibility</p:attrName>
                                        </p:attrNameLst>
                                      </p:cBhvr>
                                      <p:to>
                                        <p:strVal val="visible"/>
                                      </p:to>
                                    </p:set>
                                    <p:anim calcmode="lin" valueType="num">
                                      <p:cBhvr additive="base">
                                        <p:cTn id="51" dur="500" fill="hold"/>
                                        <p:tgtEl>
                                          <p:spTgt spid="2"/>
                                        </p:tgtEl>
                                        <p:attrNameLst>
                                          <p:attrName>ppt_x</p:attrName>
                                        </p:attrNameLst>
                                      </p:cBhvr>
                                      <p:tavLst>
                                        <p:tav tm="0">
                                          <p:val>
                                            <p:strVal val="#ppt_x"/>
                                          </p:val>
                                        </p:tav>
                                        <p:tav tm="100000">
                                          <p:val>
                                            <p:strVal val="#ppt_x"/>
                                          </p:val>
                                        </p:tav>
                                      </p:tavLst>
                                    </p:anim>
                                    <p:anim calcmode="lin" valueType="num">
                                      <p:cBhvr additive="base">
                                        <p:cTn id="52" dur="500" fill="hold"/>
                                        <p:tgtEl>
                                          <p:spTgt spid="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 calcmode="lin" valueType="num">
                                      <p:cBhvr additive="base">
                                        <p:cTn id="55" dur="500" fill="hold"/>
                                        <p:tgtEl>
                                          <p:spTgt spid="56"/>
                                        </p:tgtEl>
                                        <p:attrNameLst>
                                          <p:attrName>ppt_x</p:attrName>
                                        </p:attrNameLst>
                                      </p:cBhvr>
                                      <p:tavLst>
                                        <p:tav tm="0">
                                          <p:val>
                                            <p:strVal val="#ppt_x"/>
                                          </p:val>
                                        </p:tav>
                                        <p:tav tm="100000">
                                          <p:val>
                                            <p:strVal val="#ppt_x"/>
                                          </p:val>
                                        </p:tav>
                                      </p:tavLst>
                                    </p:anim>
                                    <p:anim calcmode="lin" valueType="num">
                                      <p:cBhvr additive="base">
                                        <p:cTn id="56" dur="500" fill="hold"/>
                                        <p:tgtEl>
                                          <p:spTgt spid="5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anim calcmode="lin" valueType="num">
                                      <p:cBhvr additive="base">
                                        <p:cTn id="59" dur="500" fill="hold"/>
                                        <p:tgtEl>
                                          <p:spTgt spid="58"/>
                                        </p:tgtEl>
                                        <p:attrNameLst>
                                          <p:attrName>ppt_x</p:attrName>
                                        </p:attrNameLst>
                                      </p:cBhvr>
                                      <p:tavLst>
                                        <p:tav tm="0">
                                          <p:val>
                                            <p:strVal val="#ppt_x"/>
                                          </p:val>
                                        </p:tav>
                                        <p:tav tm="100000">
                                          <p:val>
                                            <p:strVal val="#ppt_x"/>
                                          </p:val>
                                        </p:tav>
                                      </p:tavLst>
                                    </p:anim>
                                    <p:anim calcmode="lin" valueType="num">
                                      <p:cBhvr additive="base">
                                        <p:cTn id="60" dur="500" fill="hold"/>
                                        <p:tgtEl>
                                          <p:spTgt spid="5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anim calcmode="lin" valueType="num">
                                      <p:cBhvr additive="base">
                                        <p:cTn id="63" dur="500" fill="hold"/>
                                        <p:tgtEl>
                                          <p:spTgt spid="59"/>
                                        </p:tgtEl>
                                        <p:attrNameLst>
                                          <p:attrName>ppt_x</p:attrName>
                                        </p:attrNameLst>
                                      </p:cBhvr>
                                      <p:tavLst>
                                        <p:tav tm="0">
                                          <p:val>
                                            <p:strVal val="#ppt_x"/>
                                          </p:val>
                                        </p:tav>
                                        <p:tav tm="100000">
                                          <p:val>
                                            <p:strVal val="#ppt_x"/>
                                          </p:val>
                                        </p:tav>
                                      </p:tavLst>
                                    </p:anim>
                                    <p:anim calcmode="lin" valueType="num">
                                      <p:cBhvr additive="base">
                                        <p:cTn id="64" dur="500" fill="hold"/>
                                        <p:tgtEl>
                                          <p:spTgt spid="5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anim calcmode="lin" valueType="num">
                                      <p:cBhvr additive="base">
                                        <p:cTn id="67" dur="500" fill="hold"/>
                                        <p:tgtEl>
                                          <p:spTgt spid="60"/>
                                        </p:tgtEl>
                                        <p:attrNameLst>
                                          <p:attrName>ppt_x</p:attrName>
                                        </p:attrNameLst>
                                      </p:cBhvr>
                                      <p:tavLst>
                                        <p:tav tm="0">
                                          <p:val>
                                            <p:strVal val="#ppt_x"/>
                                          </p:val>
                                        </p:tav>
                                        <p:tav tm="100000">
                                          <p:val>
                                            <p:strVal val="#ppt_x"/>
                                          </p:val>
                                        </p:tav>
                                      </p:tavLst>
                                    </p:anim>
                                    <p:anim calcmode="lin" valueType="num">
                                      <p:cBhvr additive="base">
                                        <p:cTn id="68" dur="500" fill="hold"/>
                                        <p:tgtEl>
                                          <p:spTgt spid="6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95242"/>
                                        </p:tgtEl>
                                        <p:attrNameLst>
                                          <p:attrName>style.visibility</p:attrName>
                                        </p:attrNameLst>
                                      </p:cBhvr>
                                      <p:to>
                                        <p:strVal val="visible"/>
                                      </p:to>
                                    </p:set>
                                    <p:anim calcmode="lin" valueType="num">
                                      <p:cBhvr additive="base">
                                        <p:cTn id="71" dur="500" fill="hold"/>
                                        <p:tgtEl>
                                          <p:spTgt spid="95242"/>
                                        </p:tgtEl>
                                        <p:attrNameLst>
                                          <p:attrName>ppt_x</p:attrName>
                                        </p:attrNameLst>
                                      </p:cBhvr>
                                      <p:tavLst>
                                        <p:tav tm="0">
                                          <p:val>
                                            <p:strVal val="#ppt_x"/>
                                          </p:val>
                                        </p:tav>
                                        <p:tav tm="100000">
                                          <p:val>
                                            <p:strVal val="#ppt_x"/>
                                          </p:val>
                                        </p:tav>
                                      </p:tavLst>
                                    </p:anim>
                                    <p:anim calcmode="lin" valueType="num">
                                      <p:cBhvr additive="base">
                                        <p:cTn id="72" dur="500" fill="hold"/>
                                        <p:tgtEl>
                                          <p:spTgt spid="95242"/>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95264"/>
                                        </p:tgtEl>
                                        <p:attrNameLst>
                                          <p:attrName>style.visibility</p:attrName>
                                        </p:attrNameLst>
                                      </p:cBhvr>
                                      <p:to>
                                        <p:strVal val="visible"/>
                                      </p:to>
                                    </p:set>
                                    <p:anim calcmode="lin" valueType="num">
                                      <p:cBhvr additive="base">
                                        <p:cTn id="75" dur="500" fill="hold"/>
                                        <p:tgtEl>
                                          <p:spTgt spid="95264"/>
                                        </p:tgtEl>
                                        <p:attrNameLst>
                                          <p:attrName>ppt_x</p:attrName>
                                        </p:attrNameLst>
                                      </p:cBhvr>
                                      <p:tavLst>
                                        <p:tav tm="0">
                                          <p:val>
                                            <p:strVal val="#ppt_x"/>
                                          </p:val>
                                        </p:tav>
                                        <p:tav tm="100000">
                                          <p:val>
                                            <p:strVal val="#ppt_x"/>
                                          </p:val>
                                        </p:tav>
                                      </p:tavLst>
                                    </p:anim>
                                    <p:anim calcmode="lin" valueType="num">
                                      <p:cBhvr additive="base">
                                        <p:cTn id="76" dur="500" fill="hold"/>
                                        <p:tgtEl>
                                          <p:spTgt spid="95264"/>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ppt_x"/>
                                          </p:val>
                                        </p:tav>
                                        <p:tav tm="100000">
                                          <p:val>
                                            <p:strVal val="#ppt_x"/>
                                          </p:val>
                                        </p:tav>
                                      </p:tavLst>
                                    </p:anim>
                                    <p:anim calcmode="lin" valueType="num">
                                      <p:cBhvr additive="base">
                                        <p:cTn id="80" dur="500" fill="hold"/>
                                        <p:tgtEl>
                                          <p:spTgt spid="5"/>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0263"/>
                                        </p:tgtEl>
                                        <p:attrNameLst>
                                          <p:attrName>style.visibility</p:attrName>
                                        </p:attrNameLst>
                                      </p:cBhvr>
                                      <p:to>
                                        <p:strVal val="visible"/>
                                      </p:to>
                                    </p:set>
                                    <p:anim calcmode="lin" valueType="num">
                                      <p:cBhvr additive="base">
                                        <p:cTn id="83" dur="500" fill="hold"/>
                                        <p:tgtEl>
                                          <p:spTgt spid="10263"/>
                                        </p:tgtEl>
                                        <p:attrNameLst>
                                          <p:attrName>ppt_x</p:attrName>
                                        </p:attrNameLst>
                                      </p:cBhvr>
                                      <p:tavLst>
                                        <p:tav tm="0">
                                          <p:val>
                                            <p:strVal val="#ppt_x"/>
                                          </p:val>
                                        </p:tav>
                                        <p:tav tm="100000">
                                          <p:val>
                                            <p:strVal val="#ppt_x"/>
                                          </p:val>
                                        </p:tav>
                                      </p:tavLst>
                                    </p:anim>
                                    <p:anim calcmode="lin" valueType="num">
                                      <p:cBhvr additive="base">
                                        <p:cTn id="84" dur="500" fill="hold"/>
                                        <p:tgtEl>
                                          <p:spTgt spid="10263"/>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76"/>
                                        </p:tgtEl>
                                        <p:attrNameLst>
                                          <p:attrName>style.visibility</p:attrName>
                                        </p:attrNameLst>
                                      </p:cBhvr>
                                      <p:to>
                                        <p:strVal val="visible"/>
                                      </p:to>
                                    </p:set>
                                    <p:anim calcmode="lin" valueType="num">
                                      <p:cBhvr additive="base">
                                        <p:cTn id="87" dur="500" fill="hold"/>
                                        <p:tgtEl>
                                          <p:spTgt spid="76"/>
                                        </p:tgtEl>
                                        <p:attrNameLst>
                                          <p:attrName>ppt_x</p:attrName>
                                        </p:attrNameLst>
                                      </p:cBhvr>
                                      <p:tavLst>
                                        <p:tav tm="0">
                                          <p:val>
                                            <p:strVal val="#ppt_x"/>
                                          </p:val>
                                        </p:tav>
                                        <p:tav tm="100000">
                                          <p:val>
                                            <p:strVal val="#ppt_x"/>
                                          </p:val>
                                        </p:tav>
                                      </p:tavLst>
                                    </p:anim>
                                    <p:anim calcmode="lin" valueType="num">
                                      <p:cBhvr additive="base">
                                        <p:cTn id="88" dur="500" fill="hold"/>
                                        <p:tgtEl>
                                          <p:spTgt spid="76"/>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3"/>
                                        </p:tgtEl>
                                        <p:attrNameLst>
                                          <p:attrName>style.visibility</p:attrName>
                                        </p:attrNameLst>
                                      </p:cBhvr>
                                      <p:to>
                                        <p:strVal val="visible"/>
                                      </p:to>
                                    </p:set>
                                    <p:anim calcmode="lin" valueType="num">
                                      <p:cBhvr additive="base">
                                        <p:cTn id="91" dur="500" fill="hold"/>
                                        <p:tgtEl>
                                          <p:spTgt spid="3"/>
                                        </p:tgtEl>
                                        <p:attrNameLst>
                                          <p:attrName>ppt_x</p:attrName>
                                        </p:attrNameLst>
                                      </p:cBhvr>
                                      <p:tavLst>
                                        <p:tav tm="0">
                                          <p:val>
                                            <p:strVal val="#ppt_x"/>
                                          </p:val>
                                        </p:tav>
                                        <p:tav tm="100000">
                                          <p:val>
                                            <p:strVal val="#ppt_x"/>
                                          </p:val>
                                        </p:tav>
                                      </p:tavLst>
                                    </p:anim>
                                    <p:anim calcmode="lin" valueType="num">
                                      <p:cBhvr additive="base">
                                        <p:cTn id="92" dur="500" fill="hold"/>
                                        <p:tgtEl>
                                          <p:spTgt spid="3"/>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78"/>
                                        </p:tgtEl>
                                        <p:attrNameLst>
                                          <p:attrName>style.visibility</p:attrName>
                                        </p:attrNameLst>
                                      </p:cBhvr>
                                      <p:to>
                                        <p:strVal val="visible"/>
                                      </p:to>
                                    </p:set>
                                    <p:anim calcmode="lin" valueType="num">
                                      <p:cBhvr additive="base">
                                        <p:cTn id="95" dur="500" fill="hold"/>
                                        <p:tgtEl>
                                          <p:spTgt spid="78"/>
                                        </p:tgtEl>
                                        <p:attrNameLst>
                                          <p:attrName>ppt_x</p:attrName>
                                        </p:attrNameLst>
                                      </p:cBhvr>
                                      <p:tavLst>
                                        <p:tav tm="0">
                                          <p:val>
                                            <p:strVal val="#ppt_x"/>
                                          </p:val>
                                        </p:tav>
                                        <p:tav tm="100000">
                                          <p:val>
                                            <p:strVal val="#ppt_x"/>
                                          </p:val>
                                        </p:tav>
                                      </p:tavLst>
                                    </p:anim>
                                    <p:anim calcmode="lin" valueType="num">
                                      <p:cBhvr additive="base">
                                        <p:cTn id="96" dur="500" fill="hold"/>
                                        <p:tgtEl>
                                          <p:spTgt spid="78"/>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79"/>
                                        </p:tgtEl>
                                        <p:attrNameLst>
                                          <p:attrName>style.visibility</p:attrName>
                                        </p:attrNameLst>
                                      </p:cBhvr>
                                      <p:to>
                                        <p:strVal val="visible"/>
                                      </p:to>
                                    </p:set>
                                    <p:anim calcmode="lin" valueType="num">
                                      <p:cBhvr additive="base">
                                        <p:cTn id="99" dur="500" fill="hold"/>
                                        <p:tgtEl>
                                          <p:spTgt spid="79"/>
                                        </p:tgtEl>
                                        <p:attrNameLst>
                                          <p:attrName>ppt_x</p:attrName>
                                        </p:attrNameLst>
                                      </p:cBhvr>
                                      <p:tavLst>
                                        <p:tav tm="0">
                                          <p:val>
                                            <p:strVal val="#ppt_x"/>
                                          </p:val>
                                        </p:tav>
                                        <p:tav tm="100000">
                                          <p:val>
                                            <p:strVal val="#ppt_x"/>
                                          </p:val>
                                        </p:tav>
                                      </p:tavLst>
                                    </p:anim>
                                    <p:anim calcmode="lin" valueType="num">
                                      <p:cBhvr additive="base">
                                        <p:cTn id="100" dur="500" fill="hold"/>
                                        <p:tgtEl>
                                          <p:spTgt spid="79"/>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80"/>
                                        </p:tgtEl>
                                        <p:attrNameLst>
                                          <p:attrName>style.visibility</p:attrName>
                                        </p:attrNameLst>
                                      </p:cBhvr>
                                      <p:to>
                                        <p:strVal val="visible"/>
                                      </p:to>
                                    </p:set>
                                    <p:anim calcmode="lin" valueType="num">
                                      <p:cBhvr additive="base">
                                        <p:cTn id="103" dur="500" fill="hold"/>
                                        <p:tgtEl>
                                          <p:spTgt spid="80"/>
                                        </p:tgtEl>
                                        <p:attrNameLst>
                                          <p:attrName>ppt_x</p:attrName>
                                        </p:attrNameLst>
                                      </p:cBhvr>
                                      <p:tavLst>
                                        <p:tav tm="0">
                                          <p:val>
                                            <p:strVal val="#ppt_x"/>
                                          </p:val>
                                        </p:tav>
                                        <p:tav tm="100000">
                                          <p:val>
                                            <p:strVal val="#ppt_x"/>
                                          </p:val>
                                        </p:tav>
                                      </p:tavLst>
                                    </p:anim>
                                    <p:anim calcmode="lin" valueType="num">
                                      <p:cBhvr additive="base">
                                        <p:cTn id="104" dur="500" fill="hold"/>
                                        <p:tgtEl>
                                          <p:spTgt spid="80"/>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81"/>
                                        </p:tgtEl>
                                        <p:attrNameLst>
                                          <p:attrName>style.visibility</p:attrName>
                                        </p:attrNameLst>
                                      </p:cBhvr>
                                      <p:to>
                                        <p:strVal val="visible"/>
                                      </p:to>
                                    </p:set>
                                    <p:anim calcmode="lin" valueType="num">
                                      <p:cBhvr additive="base">
                                        <p:cTn id="107" dur="500" fill="hold"/>
                                        <p:tgtEl>
                                          <p:spTgt spid="81"/>
                                        </p:tgtEl>
                                        <p:attrNameLst>
                                          <p:attrName>ppt_x</p:attrName>
                                        </p:attrNameLst>
                                      </p:cBhvr>
                                      <p:tavLst>
                                        <p:tav tm="0">
                                          <p:val>
                                            <p:strVal val="#ppt_x"/>
                                          </p:val>
                                        </p:tav>
                                        <p:tav tm="100000">
                                          <p:val>
                                            <p:strVal val="#ppt_x"/>
                                          </p:val>
                                        </p:tav>
                                      </p:tavLst>
                                    </p:anim>
                                    <p:anim calcmode="lin" valueType="num">
                                      <p:cBhvr additive="base">
                                        <p:cTn id="108" dur="500" fill="hold"/>
                                        <p:tgtEl>
                                          <p:spTgt spid="81"/>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82"/>
                                        </p:tgtEl>
                                        <p:attrNameLst>
                                          <p:attrName>style.visibility</p:attrName>
                                        </p:attrNameLst>
                                      </p:cBhvr>
                                      <p:to>
                                        <p:strVal val="visible"/>
                                      </p:to>
                                    </p:set>
                                    <p:anim calcmode="lin" valueType="num">
                                      <p:cBhvr additive="base">
                                        <p:cTn id="111" dur="500" fill="hold"/>
                                        <p:tgtEl>
                                          <p:spTgt spid="82"/>
                                        </p:tgtEl>
                                        <p:attrNameLst>
                                          <p:attrName>ppt_x</p:attrName>
                                        </p:attrNameLst>
                                      </p:cBhvr>
                                      <p:tavLst>
                                        <p:tav tm="0">
                                          <p:val>
                                            <p:strVal val="#ppt_x"/>
                                          </p:val>
                                        </p:tav>
                                        <p:tav tm="100000">
                                          <p:val>
                                            <p:strVal val="#ppt_x"/>
                                          </p:val>
                                        </p:tav>
                                      </p:tavLst>
                                    </p:anim>
                                    <p:anim calcmode="lin" valueType="num">
                                      <p:cBhvr additive="base">
                                        <p:cTn id="112" dur="500" fill="hold"/>
                                        <p:tgtEl>
                                          <p:spTgt spid="82"/>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3"/>
                                        </p:tgtEl>
                                        <p:attrNameLst>
                                          <p:attrName>style.visibility</p:attrName>
                                        </p:attrNameLst>
                                      </p:cBhvr>
                                      <p:to>
                                        <p:strVal val="visible"/>
                                      </p:to>
                                    </p:set>
                                    <p:anim calcmode="lin" valueType="num">
                                      <p:cBhvr additive="base">
                                        <p:cTn id="115" dur="500" fill="hold"/>
                                        <p:tgtEl>
                                          <p:spTgt spid="83"/>
                                        </p:tgtEl>
                                        <p:attrNameLst>
                                          <p:attrName>ppt_x</p:attrName>
                                        </p:attrNameLst>
                                      </p:cBhvr>
                                      <p:tavLst>
                                        <p:tav tm="0">
                                          <p:val>
                                            <p:strVal val="#ppt_x"/>
                                          </p:val>
                                        </p:tav>
                                        <p:tav tm="100000">
                                          <p:val>
                                            <p:strVal val="#ppt_x"/>
                                          </p:val>
                                        </p:tav>
                                      </p:tavLst>
                                    </p:anim>
                                    <p:anim calcmode="lin" valueType="num">
                                      <p:cBhvr additive="base">
                                        <p:cTn id="116" dur="500" fill="hold"/>
                                        <p:tgtEl>
                                          <p:spTgt spid="83"/>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84"/>
                                        </p:tgtEl>
                                        <p:attrNameLst>
                                          <p:attrName>style.visibility</p:attrName>
                                        </p:attrNameLst>
                                      </p:cBhvr>
                                      <p:to>
                                        <p:strVal val="visible"/>
                                      </p:to>
                                    </p:set>
                                    <p:anim calcmode="lin" valueType="num">
                                      <p:cBhvr additive="base">
                                        <p:cTn id="119" dur="500" fill="hold"/>
                                        <p:tgtEl>
                                          <p:spTgt spid="84"/>
                                        </p:tgtEl>
                                        <p:attrNameLst>
                                          <p:attrName>ppt_x</p:attrName>
                                        </p:attrNameLst>
                                      </p:cBhvr>
                                      <p:tavLst>
                                        <p:tav tm="0">
                                          <p:val>
                                            <p:strVal val="#ppt_x"/>
                                          </p:val>
                                        </p:tav>
                                        <p:tav tm="100000">
                                          <p:val>
                                            <p:strVal val="#ppt_x"/>
                                          </p:val>
                                        </p:tav>
                                      </p:tavLst>
                                    </p:anim>
                                    <p:anim calcmode="lin" valueType="num">
                                      <p:cBhvr additive="base">
                                        <p:cTn id="120" dur="500" fill="hold"/>
                                        <p:tgtEl>
                                          <p:spTgt spid="84"/>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85"/>
                                        </p:tgtEl>
                                        <p:attrNameLst>
                                          <p:attrName>style.visibility</p:attrName>
                                        </p:attrNameLst>
                                      </p:cBhvr>
                                      <p:to>
                                        <p:strVal val="visible"/>
                                      </p:to>
                                    </p:set>
                                    <p:anim calcmode="lin" valueType="num">
                                      <p:cBhvr additive="base">
                                        <p:cTn id="123" dur="500" fill="hold"/>
                                        <p:tgtEl>
                                          <p:spTgt spid="85"/>
                                        </p:tgtEl>
                                        <p:attrNameLst>
                                          <p:attrName>ppt_x</p:attrName>
                                        </p:attrNameLst>
                                      </p:cBhvr>
                                      <p:tavLst>
                                        <p:tav tm="0">
                                          <p:val>
                                            <p:strVal val="#ppt_x"/>
                                          </p:val>
                                        </p:tav>
                                        <p:tav tm="100000">
                                          <p:val>
                                            <p:strVal val="#ppt_x"/>
                                          </p:val>
                                        </p:tav>
                                      </p:tavLst>
                                    </p:anim>
                                    <p:anim calcmode="lin" valueType="num">
                                      <p:cBhvr additive="base">
                                        <p:cTn id="124" dur="500" fill="hold"/>
                                        <p:tgtEl>
                                          <p:spTgt spid="85"/>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86"/>
                                        </p:tgtEl>
                                        <p:attrNameLst>
                                          <p:attrName>style.visibility</p:attrName>
                                        </p:attrNameLst>
                                      </p:cBhvr>
                                      <p:to>
                                        <p:strVal val="visible"/>
                                      </p:to>
                                    </p:set>
                                    <p:anim calcmode="lin" valueType="num">
                                      <p:cBhvr additive="base">
                                        <p:cTn id="127" dur="500" fill="hold"/>
                                        <p:tgtEl>
                                          <p:spTgt spid="86"/>
                                        </p:tgtEl>
                                        <p:attrNameLst>
                                          <p:attrName>ppt_x</p:attrName>
                                        </p:attrNameLst>
                                      </p:cBhvr>
                                      <p:tavLst>
                                        <p:tav tm="0">
                                          <p:val>
                                            <p:strVal val="#ppt_x"/>
                                          </p:val>
                                        </p:tav>
                                        <p:tav tm="100000">
                                          <p:val>
                                            <p:strVal val="#ppt_x"/>
                                          </p:val>
                                        </p:tav>
                                      </p:tavLst>
                                    </p:anim>
                                    <p:anim calcmode="lin" valueType="num">
                                      <p:cBhvr additive="base">
                                        <p:cTn id="128" dur="500" fill="hold"/>
                                        <p:tgtEl>
                                          <p:spTgt spid="86"/>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87"/>
                                        </p:tgtEl>
                                        <p:attrNameLst>
                                          <p:attrName>style.visibility</p:attrName>
                                        </p:attrNameLst>
                                      </p:cBhvr>
                                      <p:to>
                                        <p:strVal val="visible"/>
                                      </p:to>
                                    </p:set>
                                    <p:anim calcmode="lin" valueType="num">
                                      <p:cBhvr additive="base">
                                        <p:cTn id="131" dur="500" fill="hold"/>
                                        <p:tgtEl>
                                          <p:spTgt spid="87"/>
                                        </p:tgtEl>
                                        <p:attrNameLst>
                                          <p:attrName>ppt_x</p:attrName>
                                        </p:attrNameLst>
                                      </p:cBhvr>
                                      <p:tavLst>
                                        <p:tav tm="0">
                                          <p:val>
                                            <p:strVal val="#ppt_x"/>
                                          </p:val>
                                        </p:tav>
                                        <p:tav tm="100000">
                                          <p:val>
                                            <p:strVal val="#ppt_x"/>
                                          </p:val>
                                        </p:tav>
                                      </p:tavLst>
                                    </p:anim>
                                    <p:anim calcmode="lin" valueType="num">
                                      <p:cBhvr additive="base">
                                        <p:cTn id="132" dur="500" fill="hold"/>
                                        <p:tgtEl>
                                          <p:spTgt spid="87"/>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88"/>
                                        </p:tgtEl>
                                        <p:attrNameLst>
                                          <p:attrName>style.visibility</p:attrName>
                                        </p:attrNameLst>
                                      </p:cBhvr>
                                      <p:to>
                                        <p:strVal val="visible"/>
                                      </p:to>
                                    </p:set>
                                    <p:anim calcmode="lin" valueType="num">
                                      <p:cBhvr additive="base">
                                        <p:cTn id="135" dur="500" fill="hold"/>
                                        <p:tgtEl>
                                          <p:spTgt spid="88"/>
                                        </p:tgtEl>
                                        <p:attrNameLst>
                                          <p:attrName>ppt_x</p:attrName>
                                        </p:attrNameLst>
                                      </p:cBhvr>
                                      <p:tavLst>
                                        <p:tav tm="0">
                                          <p:val>
                                            <p:strVal val="#ppt_x"/>
                                          </p:val>
                                        </p:tav>
                                        <p:tav tm="100000">
                                          <p:val>
                                            <p:strVal val="#ppt_x"/>
                                          </p:val>
                                        </p:tav>
                                      </p:tavLst>
                                    </p:anim>
                                    <p:anim calcmode="lin" valueType="num">
                                      <p:cBhvr additive="base">
                                        <p:cTn id="136" dur="500" fill="hold"/>
                                        <p:tgtEl>
                                          <p:spTgt spid="88"/>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7"/>
                                        </p:tgtEl>
                                        <p:attrNameLst>
                                          <p:attrName>style.visibility</p:attrName>
                                        </p:attrNameLst>
                                      </p:cBhvr>
                                      <p:to>
                                        <p:strVal val="visible"/>
                                      </p:to>
                                    </p:set>
                                    <p:anim calcmode="lin" valueType="num">
                                      <p:cBhvr additive="base">
                                        <p:cTn id="139" dur="500" fill="hold"/>
                                        <p:tgtEl>
                                          <p:spTgt spid="7"/>
                                        </p:tgtEl>
                                        <p:attrNameLst>
                                          <p:attrName>ppt_x</p:attrName>
                                        </p:attrNameLst>
                                      </p:cBhvr>
                                      <p:tavLst>
                                        <p:tav tm="0">
                                          <p:val>
                                            <p:strVal val="#ppt_x"/>
                                          </p:val>
                                        </p:tav>
                                        <p:tav tm="100000">
                                          <p:val>
                                            <p:strVal val="#ppt_x"/>
                                          </p:val>
                                        </p:tav>
                                      </p:tavLst>
                                    </p:anim>
                                    <p:anim calcmode="lin" valueType="num">
                                      <p:cBhvr additive="base">
                                        <p:cTn id="140" dur="500" fill="hold"/>
                                        <p:tgtEl>
                                          <p:spTgt spid="7"/>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99"/>
                                        </p:tgtEl>
                                        <p:attrNameLst>
                                          <p:attrName>style.visibility</p:attrName>
                                        </p:attrNameLst>
                                      </p:cBhvr>
                                      <p:to>
                                        <p:strVal val="visible"/>
                                      </p:to>
                                    </p:set>
                                    <p:anim calcmode="lin" valueType="num">
                                      <p:cBhvr additive="base">
                                        <p:cTn id="143" dur="500" fill="hold"/>
                                        <p:tgtEl>
                                          <p:spTgt spid="99"/>
                                        </p:tgtEl>
                                        <p:attrNameLst>
                                          <p:attrName>ppt_x</p:attrName>
                                        </p:attrNameLst>
                                      </p:cBhvr>
                                      <p:tavLst>
                                        <p:tav tm="0">
                                          <p:val>
                                            <p:strVal val="#ppt_x"/>
                                          </p:val>
                                        </p:tav>
                                        <p:tav tm="100000">
                                          <p:val>
                                            <p:strVal val="#ppt_x"/>
                                          </p:val>
                                        </p:tav>
                                      </p:tavLst>
                                    </p:anim>
                                    <p:anim calcmode="lin" valueType="num">
                                      <p:cBhvr additive="base">
                                        <p:cTn id="144" dur="500" fill="hold"/>
                                        <p:tgtEl>
                                          <p:spTgt spid="99"/>
                                        </p:tgtEl>
                                        <p:attrNameLst>
                                          <p:attrName>ppt_y</p:attrName>
                                        </p:attrNameLst>
                                      </p:cBhvr>
                                      <p:tavLst>
                                        <p:tav tm="0">
                                          <p:val>
                                            <p:strVal val="1+#ppt_h/2"/>
                                          </p:val>
                                        </p:tav>
                                        <p:tav tm="100000">
                                          <p:val>
                                            <p:strVal val="#ppt_y"/>
                                          </p:val>
                                        </p:tav>
                                      </p:tavLst>
                                    </p:anim>
                                  </p:childTnLst>
                                </p:cTn>
                              </p:par>
                              <p:par>
                                <p:cTn id="145" presetID="2" presetClass="entr" presetSubtype="4" fill="hold" nodeType="withEffect">
                                  <p:stCondLst>
                                    <p:cond delay="0"/>
                                  </p:stCondLst>
                                  <p:childTnLst>
                                    <p:set>
                                      <p:cBhvr>
                                        <p:cTn id="146" dur="1" fill="hold">
                                          <p:stCondLst>
                                            <p:cond delay="0"/>
                                          </p:stCondLst>
                                        </p:cTn>
                                        <p:tgtEl>
                                          <p:spTgt spid="9"/>
                                        </p:tgtEl>
                                        <p:attrNameLst>
                                          <p:attrName>style.visibility</p:attrName>
                                        </p:attrNameLst>
                                      </p:cBhvr>
                                      <p:to>
                                        <p:strVal val="visible"/>
                                      </p:to>
                                    </p:set>
                                    <p:anim calcmode="lin" valueType="num">
                                      <p:cBhvr additive="base">
                                        <p:cTn id="147" dur="500" fill="hold"/>
                                        <p:tgtEl>
                                          <p:spTgt spid="9"/>
                                        </p:tgtEl>
                                        <p:attrNameLst>
                                          <p:attrName>ppt_x</p:attrName>
                                        </p:attrNameLst>
                                      </p:cBhvr>
                                      <p:tavLst>
                                        <p:tav tm="0">
                                          <p:val>
                                            <p:strVal val="#ppt_x"/>
                                          </p:val>
                                        </p:tav>
                                        <p:tav tm="100000">
                                          <p:val>
                                            <p:strVal val="#ppt_x"/>
                                          </p:val>
                                        </p:tav>
                                      </p:tavLst>
                                    </p:anim>
                                    <p:anim calcmode="lin" valueType="num">
                                      <p:cBhvr additive="base">
                                        <p:cTn id="148" dur="500" fill="hold"/>
                                        <p:tgtEl>
                                          <p:spTgt spid="9"/>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12"/>
                                        </p:tgtEl>
                                        <p:attrNameLst>
                                          <p:attrName>style.visibility</p:attrName>
                                        </p:attrNameLst>
                                      </p:cBhvr>
                                      <p:to>
                                        <p:strVal val="visible"/>
                                      </p:to>
                                    </p:set>
                                    <p:anim calcmode="lin" valueType="num">
                                      <p:cBhvr additive="base">
                                        <p:cTn id="151" dur="500" fill="hold"/>
                                        <p:tgtEl>
                                          <p:spTgt spid="12"/>
                                        </p:tgtEl>
                                        <p:attrNameLst>
                                          <p:attrName>ppt_x</p:attrName>
                                        </p:attrNameLst>
                                      </p:cBhvr>
                                      <p:tavLst>
                                        <p:tav tm="0">
                                          <p:val>
                                            <p:strVal val="#ppt_x"/>
                                          </p:val>
                                        </p:tav>
                                        <p:tav tm="100000">
                                          <p:val>
                                            <p:strVal val="#ppt_x"/>
                                          </p:val>
                                        </p:tav>
                                      </p:tavLst>
                                    </p:anim>
                                    <p:anim calcmode="lin" valueType="num">
                                      <p:cBhvr additive="base">
                                        <p:cTn id="152" dur="500" fill="hold"/>
                                        <p:tgtEl>
                                          <p:spTgt spid="12"/>
                                        </p:tgtEl>
                                        <p:attrNameLst>
                                          <p:attrName>ppt_y</p:attrName>
                                        </p:attrNameLst>
                                      </p:cBhvr>
                                      <p:tavLst>
                                        <p:tav tm="0">
                                          <p:val>
                                            <p:strVal val="1+#ppt_h/2"/>
                                          </p:val>
                                        </p:tav>
                                        <p:tav tm="100000">
                                          <p:val>
                                            <p:strVal val="#ppt_y"/>
                                          </p:val>
                                        </p:tav>
                                      </p:tavLst>
                                    </p:anim>
                                  </p:childTnLst>
                                </p:cTn>
                              </p:par>
                              <p:par>
                                <p:cTn id="153" presetID="2" presetClass="entr" presetSubtype="4" fill="hold" nodeType="withEffect">
                                  <p:stCondLst>
                                    <p:cond delay="0"/>
                                  </p:stCondLst>
                                  <p:childTnLst>
                                    <p:set>
                                      <p:cBhvr>
                                        <p:cTn id="154" dur="1" fill="hold">
                                          <p:stCondLst>
                                            <p:cond delay="0"/>
                                          </p:stCondLst>
                                        </p:cTn>
                                        <p:tgtEl>
                                          <p:spTgt spid="14"/>
                                        </p:tgtEl>
                                        <p:attrNameLst>
                                          <p:attrName>style.visibility</p:attrName>
                                        </p:attrNameLst>
                                      </p:cBhvr>
                                      <p:to>
                                        <p:strVal val="visible"/>
                                      </p:to>
                                    </p:set>
                                    <p:anim calcmode="lin" valueType="num">
                                      <p:cBhvr additive="base">
                                        <p:cTn id="155" dur="500" fill="hold"/>
                                        <p:tgtEl>
                                          <p:spTgt spid="14"/>
                                        </p:tgtEl>
                                        <p:attrNameLst>
                                          <p:attrName>ppt_x</p:attrName>
                                        </p:attrNameLst>
                                      </p:cBhvr>
                                      <p:tavLst>
                                        <p:tav tm="0">
                                          <p:val>
                                            <p:strVal val="#ppt_x"/>
                                          </p:val>
                                        </p:tav>
                                        <p:tav tm="100000">
                                          <p:val>
                                            <p:strVal val="#ppt_x"/>
                                          </p:val>
                                        </p:tav>
                                      </p:tavLst>
                                    </p:anim>
                                    <p:anim calcmode="lin" valueType="num">
                                      <p:cBhvr additive="base">
                                        <p:cTn id="1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4" grpId="0"/>
      <p:bldP spid="95258" grpId="0"/>
      <p:bldP spid="95266" grpId="0"/>
      <p:bldP spid="95271" grpId="0"/>
      <p:bldP spid="56" grpId="0"/>
      <p:bldP spid="58" grpId="0"/>
      <p:bldP spid="59" grpId="0"/>
      <p:bldP spid="60" grpId="0"/>
      <p:bldP spid="78" grpId="0" bldLvl="0" animBg="1"/>
      <p:bldP spid="80" grpId="0"/>
      <p:bldP spid="82" grpId="0"/>
      <p:bldP spid="86" grpId="0"/>
      <p:bldP spid="88" grpId="0"/>
      <p:bldP spid="99"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2"/>
          <p:cNvPicPr>
            <a:picLocks noChangeAspect="1" noChangeArrowheads="1"/>
          </p:cNvPicPr>
          <p:nvPr/>
        </p:nvPicPr>
        <p:blipFill>
          <a:blip r:embed="rId2" cstate="print"/>
          <a:srcRect/>
          <a:stretch>
            <a:fillRect/>
          </a:stretch>
        </p:blipFill>
        <p:spPr bwMode="auto">
          <a:xfrm>
            <a:off x="831850" y="793750"/>
            <a:ext cx="7710488" cy="5270500"/>
          </a:xfrm>
          <a:prstGeom prst="rect">
            <a:avLst/>
          </a:prstGeom>
          <a:noFill/>
          <a:ln w="9525">
            <a:noFill/>
            <a:miter lim="800000"/>
            <a:headEnd/>
            <a:tailEnd/>
          </a:ln>
        </p:spPr>
      </p:pic>
      <p:sp>
        <p:nvSpPr>
          <p:cNvPr id="5" name="제목 3"/>
          <p:cNvSpPr txBox="1"/>
          <p:nvPr/>
        </p:nvSpPr>
        <p:spPr bwMode="auto">
          <a:xfrm>
            <a:off x="214313" y="142875"/>
            <a:ext cx="8572500" cy="488950"/>
          </a:xfrm>
          <a:prstGeom prst="rect">
            <a:avLst/>
          </a:prstGeom>
          <a:noFill/>
          <a:ln w="9525">
            <a:noFill/>
            <a:miter lim="800000"/>
          </a:ln>
        </p:spPr>
        <p:txBody>
          <a:bodyPr anchor="ctr"/>
          <a:lstStyle/>
          <a:p>
            <a:pPr>
              <a:lnSpc>
                <a:spcPct val="110000"/>
              </a:lnSpc>
              <a:defRPr/>
            </a:pPr>
            <a:r>
              <a:rPr lang="zh-CN" altLang="en-US" sz="4000" b="1" dirty="0">
                <a:solidFill>
                  <a:srgbClr val="0070C0"/>
                </a:solidFill>
                <a:effectLst>
                  <a:outerShdw blurRad="31750" dist="25400" dir="5400000" algn="tl" rotWithShape="0">
                    <a:srgbClr val="000000">
                      <a:alpha val="25000"/>
                    </a:srgbClr>
                  </a:outerShdw>
                </a:effectLst>
                <a:latin typeface="华文行楷" panose="02010800040101010101" pitchFamily="2" charset="-122"/>
                <a:ea typeface="华文行楷" panose="02010800040101010101" pitchFamily="2" charset="-122"/>
              </a:rPr>
              <a:t>业务分布图</a:t>
            </a:r>
            <a:endParaRPr lang="zh-CN" altLang="en-US" sz="3700" b="1"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图片 4"/>
          <p:cNvPicPr>
            <a:picLocks noChangeAspect="1" noChangeArrowheads="1"/>
          </p:cNvPicPr>
          <p:nvPr/>
        </p:nvPicPr>
        <p:blipFill>
          <a:blip r:embed="rId3" cstate="print"/>
          <a:srcRect/>
          <a:stretch>
            <a:fillRect/>
          </a:stretch>
        </p:blipFill>
        <p:spPr bwMode="auto">
          <a:xfrm>
            <a:off x="311150" y="584200"/>
            <a:ext cx="8767763" cy="5772150"/>
          </a:xfrm>
          <a:prstGeom prst="rect">
            <a:avLst/>
          </a:prstGeom>
          <a:noFill/>
          <a:ln w="9525">
            <a:noFill/>
            <a:miter lim="800000"/>
            <a:headEnd/>
            <a:tailEnd/>
          </a:ln>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219"/>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284"/>
  <p:tag name="KSO_WM_UNIT_TYPE" val="n_h_a"/>
  <p:tag name="KSO_WM_UNIT_INDEX" val="1_2_3"/>
  <p:tag name="KSO_WM_UNIT_ID" val="258*n_h_a*1_2_3"/>
  <p:tag name="KSO_WM_UNIT_CLEAR" val="1"/>
  <p:tag name="KSO_WM_UNIT_LAYERLEVEL" val="1_1_1"/>
  <p:tag name="KSO_WM_UNIT_VALUE" val="9"/>
  <p:tag name="KSO_WM_UNIT_HIGHLIGHT" val="0"/>
  <p:tag name="KSO_WM_UNIT_COMPATIBLE" val="0"/>
  <p:tag name="KSO_WM_UNIT_PRESET_TEXT" val="AMET"/>
  <p:tag name="KSO_WM_BEAUTIFY_FLAG" val="#wm#"/>
  <p:tag name="KSO_WM_DIAGRAM_GROUP_CODE" val="n1-1"/>
  <p:tag name="KSO_WM_TAG_VERSION" val="1.0"/>
  <p:tag name="KSO_WM_UNIT_FILL_FORE_SCHEMECOLOR_INDEX" val="5"/>
  <p:tag name="KSO_WM_UNIT_FILL_TYPE" val="1"/>
  <p:tag name="KSO_WM_UNIT_TEXT_FILL_FORE_SCHEMECOLOR_INDEX" val="14"/>
  <p:tag name="KSO_WM_UNIT_TEXT_FILL_TYPE" val="1"/>
  <p:tag name="KSO_WM_UNIT_USESOURCEFORMAT_APPLY" val="0"/>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284"/>
  <p:tag name="KSO_WM_UNIT_TYPE" val="n_i"/>
  <p:tag name="KSO_WM_UNIT_INDEX" val="1_4"/>
  <p:tag name="KSO_WM_UNIT_ID" val="258*n_i*1_4"/>
  <p:tag name="KSO_WM_UNIT_CLEAR" val="1"/>
  <p:tag name="KSO_WM_UNIT_LAYERLEVEL" val="1_1"/>
  <p:tag name="KSO_WM_BEAUTIFY_FLAG" val="#wm#"/>
  <p:tag name="KSO_WM_DIAGRAM_GROUP_CODE" val="n1-1"/>
  <p:tag name="KSO_WM_TAG_VERSION" val="1.0"/>
  <p:tag name="KSO_WM_UNIT_FILL_FORE_SCHEMECOLOR_INDEX" val="5"/>
  <p:tag name="KSO_WM_UNIT_FILL_TYPE" val="1"/>
  <p:tag name="KSO_WM_UNIT_USESOURCEFORMAT_APPLY" val="0"/>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284"/>
  <p:tag name="KSO_WM_UNIT_TYPE" val="n_h_a"/>
  <p:tag name="KSO_WM_UNIT_INDEX" val="1_2_1"/>
  <p:tag name="KSO_WM_UNIT_ID" val="258*n_h_a*1_2_1"/>
  <p:tag name="KSO_WM_UNIT_CLEAR" val="1"/>
  <p:tag name="KSO_WM_UNIT_LAYERLEVEL" val="1_1_1"/>
  <p:tag name="KSO_WM_UNIT_VALUE" val="9"/>
  <p:tag name="KSO_WM_UNIT_HIGHLIGHT" val="0"/>
  <p:tag name="KSO_WM_UNIT_COMPATIBLE" val="0"/>
  <p:tag name="KSO_WM_UNIT_PRESET_TEXT" val="AMET"/>
  <p:tag name="KSO_WM_BEAUTIFY_FLAG" val="#wm#"/>
  <p:tag name="KSO_WM_DIAGRAM_GROUP_CODE" val="n1-1"/>
  <p:tag name="KSO_WM_TAG_VERSION" val="1.0"/>
  <p:tag name="KSO_WM_UNIT_FILL_FORE_SCHEMECOLOR_INDEX" val="5"/>
  <p:tag name="KSO_WM_UNIT_FILL_TYPE" val="1"/>
  <p:tag name="KSO_WM_UNIT_TEXT_FILL_FORE_SCHEMECOLOR_INDEX" val="14"/>
  <p:tag name="KSO_WM_UNIT_TEXT_FILL_TYPE" val="1"/>
  <p:tag name="KSO_WM_UNIT_USESOURCEFORMAT_APPLY" val="0"/>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284"/>
  <p:tag name="KSO_WM_UNIT_TYPE" val="a"/>
  <p:tag name="KSO_WM_UNIT_INDEX" val="1"/>
  <p:tag name="KSO_WM_UNIT_ID" val="258*a*1"/>
  <p:tag name="KSO_WM_UNIT_CLEAR" val="1"/>
  <p:tag name="KSO_WM_UNIT_LAYERLEVEL" val="1"/>
  <p:tag name="KSO_WM_UNIT_VALUE" val="21"/>
  <p:tag name="KSO_WM_UNIT_ISCONTENTSTITLE" val="0"/>
  <p:tag name="KSO_WM_UNIT_HIGHLIGHT" val="0"/>
  <p:tag name="KSO_WM_UNIT_COMPATIBLE" val="1"/>
  <p:tag name="KSO_WM_BEAUTIFY_FLAG" val="#wm#"/>
  <p:tag name="KSO_WM_UNIT_PRESET_TEXT_INDEX" val="3"/>
  <p:tag name="KSO_WM_UNIT_PRESET_TEXT_LEN" val="24"/>
  <p:tag name="KSO_WM_TAG_VERSION" val="1.0"/>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284"/>
  <p:tag name="KSO_WM_UNIT_TYPE" val="a"/>
  <p:tag name="KSO_WM_UNIT_INDEX" val="1"/>
  <p:tag name="KSO_WM_UNIT_ID" val="258*a*1"/>
  <p:tag name="KSO_WM_UNIT_CLEAR" val="1"/>
  <p:tag name="KSO_WM_UNIT_LAYERLEVEL" val="1"/>
  <p:tag name="KSO_WM_UNIT_VALUE" val="21"/>
  <p:tag name="KSO_WM_UNIT_ISCONTENTSTITLE" val="0"/>
  <p:tag name="KSO_WM_UNIT_HIGHLIGHT" val="0"/>
  <p:tag name="KSO_WM_UNIT_COMPATIBLE" val="1"/>
  <p:tag name="KSO_WM_BEAUTIFY_FLAG" val="#wm#"/>
  <p:tag name="KSO_WM_UNIT_PRESET_TEXT_INDEX" val="3"/>
  <p:tag name="KSO_WM_UNIT_PRESET_TEXT_LEN" val="24"/>
  <p:tag name="KSO_WM_TAG_VERSION" val="1.0"/>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284"/>
  <p:tag name="KSO_WM_UNIT_TYPE" val="a"/>
  <p:tag name="KSO_WM_UNIT_INDEX" val="1"/>
  <p:tag name="KSO_WM_UNIT_ID" val="258*a*1"/>
  <p:tag name="KSO_WM_UNIT_CLEAR" val="1"/>
  <p:tag name="KSO_WM_UNIT_LAYERLEVEL" val="1"/>
  <p:tag name="KSO_WM_UNIT_VALUE" val="21"/>
  <p:tag name="KSO_WM_UNIT_ISCONTENTSTITLE" val="0"/>
  <p:tag name="KSO_WM_UNIT_HIGHLIGHT" val="0"/>
  <p:tag name="KSO_WM_UNIT_COMPATIBLE" val="1"/>
  <p:tag name="KSO_WM_BEAUTIFY_FLAG" val="#wm#"/>
  <p:tag name="KSO_WM_UNIT_PRESET_TEXT_INDEX" val="3"/>
  <p:tag name="KSO_WM_UNIT_PRESET_TEXT_LEN" val="24"/>
  <p:tag name="KSO_WM_TAG_VERSION" val="1.0"/>
</p:tagLst>
</file>

<file path=ppt/tags/tag16.xml><?xml version="1.0" encoding="utf-8"?>
<p:tagLst xmlns:a="http://schemas.openxmlformats.org/drawingml/2006/main" xmlns:r="http://schemas.openxmlformats.org/officeDocument/2006/relationships" xmlns:p="http://schemas.openxmlformats.org/presentationml/2006/main">
  <p:tag name="KSO_WM_SLIDE_ID" val="custom160029_14"/>
  <p:tag name="KSO_WM_SLIDE_INDEX" val="14"/>
  <p:tag name="KSO_WM_SLIDE_LAYOUT" val="a_l"/>
  <p:tag name="KSO_WM_SLIDE_LAYOUT_CNT" val="1_1"/>
  <p:tag name="KSO_WM_SLIDE_TYPE" val="text"/>
  <p:tag name="KSO_WM_BEAUTIFY_FLAG" val="#wm#"/>
  <p:tag name="KSO_WM_SLIDE_POSITION" val="36*116"/>
  <p:tag name="KSO_WM_SLIDE_SIZE" val="889*388"/>
  <p:tag name="KSO_WM_SLIDE_ITEM_CNT" val="3"/>
  <p:tag name="KSO_WM_TEMPLATE_CATEGORY" val="custom"/>
  <p:tag name="KSO_WM_TEMPLATE_INDEX" val="160029"/>
  <p:tag name="KSO_WM_TAG_VERSION" val="1.0"/>
  <p:tag name="KSO_WM_DIAGRAM_GROUP_CODE" val="l1-3"/>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029"/>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029"/>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029"/>
</p:tagLst>
</file>

<file path=ppt/tags/tag2.xml><?xml version="1.0" encoding="utf-8"?>
<p:tagLst xmlns:a="http://schemas.openxmlformats.org/drawingml/2006/main" xmlns:r="http://schemas.openxmlformats.org/officeDocument/2006/relationships" xmlns:p="http://schemas.openxmlformats.org/presentationml/2006/main">
  <p:tag name="KSO_WM_SLIDE_ID" val="diagram160284_3"/>
  <p:tag name="KSO_WM_SLIDE_INDEX" val="3"/>
  <p:tag name="KSO_WM_SLIDE_ITEM_CNT" val="4"/>
  <p:tag name="KSO_WM_SLIDE_LAYOUT" val="a_n"/>
  <p:tag name="KSO_WM_SLIDE_LAYOUT_CNT" val="1_1"/>
  <p:tag name="KSO_WM_SLIDE_TYPE" val="text"/>
  <p:tag name="KSO_WM_BEAUTIFY_FLAG" val="#wm#"/>
  <p:tag name="KSO_WM_SLIDE_POSITION" val="148*125"/>
  <p:tag name="KSO_WM_SLIDE_SIZE" val="665*369"/>
  <p:tag name="KSO_WM_TEMPLATE_CATEGORY" val="diagram"/>
  <p:tag name="KSO_WM_TEMPLATE_INDEX" val="160284"/>
  <p:tag name="KSO_WM_DIAGRAM_GROUP_CODE" val="n1-1"/>
  <p:tag name="KSO_WM_TAG_VERSION" val="1.0"/>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029"/>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029"/>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029"/>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029"/>
</p:tagLst>
</file>

<file path=ppt/tags/tag24.xml><?xml version="1.0" encoding="utf-8"?>
<p:tagLst xmlns:a="http://schemas.openxmlformats.org/drawingml/2006/main" xmlns:r="http://schemas.openxmlformats.org/officeDocument/2006/relationships" xmlns:p="http://schemas.openxmlformats.org/presentationml/2006/main">
  <p:tag name="MH_TYPE" val="#NeiR#"/>
  <p:tag name="MH_NUMBER" val="6"/>
  <p:tag name="MH_CATEGORY" val="#LiuChBZh#"/>
  <p:tag name="MH_LAYOUT" val="SubTitleText"/>
  <p:tag name="MH" val="20151201112250"/>
  <p:tag name="MH_LIBRARY" val="GRAPHIC"/>
  <p:tag name="KSO_WM_TEMPLATE_CATEGORY" val="custom"/>
  <p:tag name="KSO_WM_TEMPLATE_INDEX" val="160328"/>
  <p:tag name="KSO_WM_TAG_VERSION" val="1.0"/>
  <p:tag name="KSO_WM_SLIDE_ID" val="custom160328_20"/>
  <p:tag name="KSO_WM_SLIDE_INDEX" val="20"/>
  <p:tag name="KSO_WM_SLIDE_ITEM_CNT" val="3"/>
  <p:tag name="KSO_WM_SLIDE_LAYOUT" val="a_m"/>
  <p:tag name="KSO_WM_SLIDE_LAYOUT_CNT" val="1_1"/>
  <p:tag name="KSO_WM_SLIDE_TYPE" val="text"/>
  <p:tag name="KSO_WM_BEAUTIFY_FLAG" val="#wm#"/>
  <p:tag name="KSO_WM_SLIDE_POSITION" val="170*141"/>
  <p:tag name="KSO_WM_SLIDE_SIZE" val="590*324"/>
  <p:tag name="KSO_WM_DIAGRAM_GROUP_CODE" val="m1-1"/>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28"/>
  <p:tag name="MH" val="20151201112250"/>
  <p:tag name="MH_LIBRARY" val="GRAPHIC"/>
  <p:tag name="MH_TYPE" val="Other"/>
  <p:tag name="MH_ORDER" val="1"/>
  <p:tag name="KSO_WM_UNIT_TYPE" val="m_i"/>
  <p:tag name="KSO_WM_UNIT_INDEX" val="1_1"/>
  <p:tag name="KSO_WM_UNIT_ID" val="custom160328_20*m_i*1_1"/>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28"/>
  <p:tag name="MH" val="20151201112250"/>
  <p:tag name="MH_LIBRARY" val="GRAPHIC"/>
  <p:tag name="MH_TYPE" val="Other"/>
  <p:tag name="MH_ORDER" val="2"/>
  <p:tag name="KSO_WM_UNIT_TYPE" val="m_i"/>
  <p:tag name="KSO_WM_UNIT_INDEX" val="1_2"/>
  <p:tag name="KSO_WM_UNIT_ID" val="custom160328_20*m_i*1_2"/>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28"/>
  <p:tag name="MH" val="20151201112250"/>
  <p:tag name="MH_LIBRARY" val="GRAPHIC"/>
  <p:tag name="MH_TYPE" val="Other"/>
  <p:tag name="MH_ORDER" val="5"/>
  <p:tag name="KSO_WM_UNIT_TYPE" val="m_i"/>
  <p:tag name="KSO_WM_UNIT_INDEX" val="1_3"/>
  <p:tag name="KSO_WM_UNIT_ID" val="custom160328_20*m_i*1_3"/>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28"/>
  <p:tag name="MH" val="20151201112250"/>
  <p:tag name="MH_LIBRARY" val="GRAPHIC"/>
  <p:tag name="MH_TYPE" val="Other"/>
  <p:tag name="MH_ORDER" val="6"/>
  <p:tag name="KSO_WM_UNIT_TYPE" val="m_i"/>
  <p:tag name="KSO_WM_UNIT_INDEX" val="1_4"/>
  <p:tag name="KSO_WM_UNIT_ID" val="custom160328_20*m_i*1_4"/>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28"/>
  <p:tag name="MH" val="20151201112250"/>
  <p:tag name="MH_LIBRARY" val="GRAPHIC"/>
  <p:tag name="MH_TYPE" val="SubTitle"/>
  <p:tag name="MH_ORDER" val="1"/>
  <p:tag name="KSO_WM_UNIT_TYPE" val="m_h_a"/>
  <p:tag name="KSO_WM_UNIT_INDEX" val="1_1_1"/>
  <p:tag name="KSO_WM_UNIT_ID" val="custom160328_20*m_h_a*1_1_1"/>
  <p:tag name="KSO_WM_UNIT_CLEAR" val="1"/>
  <p:tag name="KSO_WM_UNIT_LAYERLEVEL" val="1_1_1"/>
  <p:tag name="KSO_WM_UNIT_VALUE" val="5"/>
  <p:tag name="KSO_WM_UNIT_HIGHLIGHT" val="0"/>
  <p:tag name="KSO_WM_UNIT_COMPATIBLE" val="0"/>
  <p:tag name="KSO_WM_DIAGRAM_GROUP_CODE" val="m1-1"/>
  <p:tag name="KSO_WM_UNIT_PRESET_TEXT" val="20141"/>
  <p:tag name="KSO_WM_UNIT_TEXT_FILL_FORE_SCHEMECOLOR_INDEX" val="5"/>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284"/>
  <p:tag name="KSO_WM_UNIT_TYPE" val="a"/>
  <p:tag name="KSO_WM_UNIT_INDEX" val="1"/>
  <p:tag name="KSO_WM_UNIT_ID" val="258*a*1"/>
  <p:tag name="KSO_WM_UNIT_CLEAR" val="1"/>
  <p:tag name="KSO_WM_UNIT_LAYERLEVEL" val="1"/>
  <p:tag name="KSO_WM_UNIT_VALUE" val="21"/>
  <p:tag name="KSO_WM_UNIT_ISCONTENTSTITLE" val="0"/>
  <p:tag name="KSO_WM_UNIT_HIGHLIGHT" val="0"/>
  <p:tag name="KSO_WM_UNIT_COMPATIBLE" val="1"/>
  <p:tag name="KSO_WM_BEAUTIFY_FLAG" val="#wm#"/>
  <p:tag name="KSO_WM_UNIT_PRESET_TEXT_INDEX" val="3"/>
  <p:tag name="KSO_WM_UNIT_PRESET_TEXT_LEN" val="24"/>
  <p:tag name="KSO_WM_TAG_VERSION" val="1.0"/>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28"/>
  <p:tag name="MH" val="20151201112250"/>
  <p:tag name="MH_LIBRARY" val="GRAPHIC"/>
  <p:tag name="MH_TYPE" val="Text"/>
  <p:tag name="MH_ORDER" val="1"/>
  <p:tag name="KSO_WM_UNIT_TYPE" val="m_h_f"/>
  <p:tag name="KSO_WM_UNIT_INDEX" val="1_1_1"/>
  <p:tag name="KSO_WM_UNIT_ID" val="custom160328_20*m_h_f*1_1_1"/>
  <p:tag name="KSO_WM_UNIT_CLEAR" val="1"/>
  <p:tag name="KSO_WM_UNIT_LAYERLEVEL" val="1_1_1"/>
  <p:tag name="KSO_WM_UNIT_VALUE" val="8"/>
  <p:tag name="KSO_WM_UNIT_HIGHLIGHT" val="0"/>
  <p:tag name="KSO_WM_UNIT_COMPATIBLE" val="0"/>
  <p:tag name="KSO_WM_UNIT_PRESET_TEXT_INDEX" val="3"/>
  <p:tag name="KSO_WM_UNIT_PRESET_TEXT_LEN" val="11"/>
  <p:tag name="KSO_WM_DIAGRAM_GROUP_CODE" val="m1-1"/>
  <p:tag name="KSO_WM_UNIT_TEXT_FILL_FORE_SCHEMECOLOR_INDEX" val="13"/>
  <p:tag name="KSO_WM_UNIT_TEXT_FILL_TYPE" val="1"/>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28"/>
  <p:tag name="MH" val="20151201112250"/>
  <p:tag name="MH_LIBRARY" val="GRAPHIC"/>
  <p:tag name="MH_TYPE" val="SubTitle"/>
  <p:tag name="MH_ORDER" val="3"/>
  <p:tag name="KSO_WM_UNIT_TYPE" val="m_h_a"/>
  <p:tag name="KSO_WM_UNIT_INDEX" val="1_3_1"/>
  <p:tag name="KSO_WM_UNIT_ID" val="custom160328_20*m_h_a*1_3_1"/>
  <p:tag name="KSO_WM_UNIT_CLEAR" val="1"/>
  <p:tag name="KSO_WM_UNIT_LAYERLEVEL" val="1_1_1"/>
  <p:tag name="KSO_WM_UNIT_VALUE" val="5"/>
  <p:tag name="KSO_WM_UNIT_HIGHLIGHT" val="0"/>
  <p:tag name="KSO_WM_UNIT_COMPATIBLE" val="0"/>
  <p:tag name="KSO_WM_DIAGRAM_GROUP_CODE" val="m1-1"/>
  <p:tag name="KSO_WM_UNIT_PRESET_TEXT" val="2016"/>
  <p:tag name="KSO_WM_UNIT_TEXT_FILL_FORE_SCHEMECOLOR_INDEX" val="5"/>
  <p:tag name="KSO_WM_UNIT_TEXT_FILL_TYPE" val="1"/>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28"/>
  <p:tag name="MH" val="20151201112250"/>
  <p:tag name="MH_LIBRARY" val="GRAPHIC"/>
  <p:tag name="MH_TYPE" val="Text"/>
  <p:tag name="MH_ORDER" val="3"/>
  <p:tag name="KSO_WM_UNIT_TYPE" val="m_h_f"/>
  <p:tag name="KSO_WM_UNIT_INDEX" val="1_3_1"/>
  <p:tag name="KSO_WM_UNIT_ID" val="custom160328_20*m_h_f*1_3_1"/>
  <p:tag name="KSO_WM_UNIT_CLEAR" val="1"/>
  <p:tag name="KSO_WM_UNIT_LAYERLEVEL" val="1_1_1"/>
  <p:tag name="KSO_WM_UNIT_VALUE" val="8"/>
  <p:tag name="KSO_WM_UNIT_HIGHLIGHT" val="0"/>
  <p:tag name="KSO_WM_UNIT_COMPATIBLE" val="0"/>
  <p:tag name="KSO_WM_UNIT_PRESET_TEXT_INDEX" val="3"/>
  <p:tag name="KSO_WM_UNIT_PRESET_TEXT_LEN" val="11"/>
  <p:tag name="KSO_WM_DIAGRAM_GROUP_CODE" val="m1-1"/>
  <p:tag name="KSO_WM_UNIT_TEXT_FILL_FORE_SCHEMECOLOR_INDEX" val="13"/>
  <p:tag name="KSO_WM_UNIT_TEXT_FILL_TYPE" val="1"/>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28"/>
  <p:tag name="MH" val="20151201112250"/>
  <p:tag name="MH_LIBRARY" val="GRAPHIC"/>
  <p:tag name="MH_TYPE" val="SubTitle"/>
  <p:tag name="MH_ORDER" val="2"/>
  <p:tag name="KSO_WM_UNIT_TYPE" val="m_h_a"/>
  <p:tag name="KSO_WM_UNIT_INDEX" val="1_2_1"/>
  <p:tag name="KSO_WM_UNIT_ID" val="custom160328_20*m_h_a*1_2_1"/>
  <p:tag name="KSO_WM_UNIT_CLEAR" val="1"/>
  <p:tag name="KSO_WM_UNIT_LAYERLEVEL" val="1_1_1"/>
  <p:tag name="KSO_WM_UNIT_VALUE" val="5"/>
  <p:tag name="KSO_WM_UNIT_HIGHLIGHT" val="0"/>
  <p:tag name="KSO_WM_UNIT_COMPATIBLE" val="0"/>
  <p:tag name="KSO_WM_DIAGRAM_GROUP_CODE" val="m1-1"/>
  <p:tag name="KSO_WM_UNIT_PRESET_TEXT" val="2015"/>
  <p:tag name="KSO_WM_UNIT_TEXT_FILL_FORE_SCHEMECOLOR_INDEX" val="5"/>
  <p:tag name="KSO_WM_UNIT_TEXT_FILL_TYPE" val="1"/>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28"/>
  <p:tag name="MH" val="20151201112250"/>
  <p:tag name="MH_LIBRARY" val="GRAPHIC"/>
  <p:tag name="MH_TYPE" val="Text"/>
  <p:tag name="MH_ORDER" val="2"/>
  <p:tag name="KSO_WM_UNIT_TYPE" val="m_h_f"/>
  <p:tag name="KSO_WM_UNIT_INDEX" val="1_2_1"/>
  <p:tag name="KSO_WM_UNIT_ID" val="custom160328_20*m_h_f*1_2_1"/>
  <p:tag name="KSO_WM_UNIT_CLEAR" val="1"/>
  <p:tag name="KSO_WM_UNIT_LAYERLEVEL" val="1_1_1"/>
  <p:tag name="KSO_WM_UNIT_VALUE" val="8"/>
  <p:tag name="KSO_WM_UNIT_HIGHLIGHT" val="0"/>
  <p:tag name="KSO_WM_UNIT_COMPATIBLE" val="0"/>
  <p:tag name="KSO_WM_UNIT_PRESET_TEXT_INDEX" val="3"/>
  <p:tag name="KSO_WM_UNIT_PRESET_TEXT_LEN" val="11"/>
  <p:tag name="KSO_WM_DIAGRAM_GROUP_CODE" val="m1-1"/>
  <p:tag name="KSO_WM_UNIT_TEXT_FILL_FORE_SCHEMECOLOR_INDEX" val="13"/>
  <p:tag name="KSO_WM_UNIT_TEXT_FILL_TYPE" val="1"/>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SLIDE_ID" val="custom160029_17"/>
  <p:tag name="KSO_WM_SLIDE_INDEX" val="17"/>
  <p:tag name="KSO_WM_SLIDE_LAYOUT" val="a_f_b_k"/>
  <p:tag name="KSO_WM_SLIDE_LAYOUT_CNT" val="1_1_1_1"/>
  <p:tag name="KSO_WM_SLIDE_TYPE" val="text"/>
  <p:tag name="KSO_WM_BEAUTIFY_FLAG" val="#wm#"/>
  <p:tag name="KSO_WM_SLIDE_POSITION" val="64*18"/>
  <p:tag name="KSO_WM_SLIDE_SIZE" val="833*515"/>
  <p:tag name="KSO_WM_SLIDE_ITEM_CNT" val="1"/>
  <p:tag name="KSO_WM_TEMPLATE_CATEGORY" val="custom"/>
  <p:tag name="KSO_WM_TEMPLATE_INDEX" val="160029"/>
  <p:tag name="KSO_WM_TAG_VERSION" val="1.0"/>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029_17*i*27"/>
  <p:tag name="KSO_WM_TEMPLATE_CATEGORY" val="custom"/>
  <p:tag name="KSO_WM_TEMPLATE_INDEX" val="160029"/>
  <p:tag name="KSO_WM_UNIT_INDEX" val="27"/>
</p:tagLst>
</file>

<file path=ppt/tags/tag3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58"/>
  <p:tag name="KSO_WM_SLIDE_ID" val="custom160458_15"/>
  <p:tag name="KSO_WM_SLIDE_INDEX" val="15"/>
  <p:tag name="KSO_WM_SLIDE_ITEM_CNT" val="3"/>
  <p:tag name="KSO_WM_SLIDE_LAYOUT" val="a_l"/>
  <p:tag name="KSO_WM_SLIDE_LAYOUT_CNT" val="1_1"/>
  <p:tag name="KSO_WM_SLIDE_TYPE" val="text"/>
  <p:tag name="KSO_WM_BEAUTIFY_FLAG" val="#wm#"/>
  <p:tag name="KSO_WM_TAG_VERSION" val="1.0"/>
  <p:tag name="KSO_WM_SLIDE_POSITION" val="278*165"/>
  <p:tag name="KSO_WM_SLIDE_SIZE" val="404*286"/>
  <p:tag name="KSO_WM_DIAGRAM_GROUP_CODE" val="l1-2"/>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98"/>
  <p:tag name="KSO_WM_UNIT_TYPE" val="f"/>
  <p:tag name="KSO_WM_UNIT_INDEX" val="1"/>
  <p:tag name="KSO_WM_UNIT_ID" val="custom160398_19*f*1"/>
  <p:tag name="KSO_WM_UNIT_CLEAR" val="1"/>
  <p:tag name="KSO_WM_UNIT_LAYERLEVEL" val="1"/>
  <p:tag name="KSO_WM_UNIT_VALUE" val="180"/>
  <p:tag name="KSO_WM_UNIT_HIGHLIGHT" val="0"/>
  <p:tag name="KSO_WM_UNIT_COMPATIBLE" val="0"/>
  <p:tag name="KSO_WM_UNIT_PRESET_TEXT_INDEX" val="4"/>
  <p:tag name="KSO_WM_UNIT_PRESET_TEXT_LEN" val="57"/>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28"/>
  <p:tag name="MH" val="20151201112250"/>
  <p:tag name="MH_LIBRARY" val="GRAPHIC"/>
  <p:tag name="MH_TYPE" val="Text"/>
  <p:tag name="MH_ORDER" val="1"/>
  <p:tag name="KSO_WM_UNIT_TYPE" val="m_h_f"/>
  <p:tag name="KSO_WM_UNIT_INDEX" val="1_1_1"/>
  <p:tag name="KSO_WM_UNIT_ID" val="custom160328_20*m_h_f*1_1_1"/>
  <p:tag name="KSO_WM_UNIT_CLEAR" val="1"/>
  <p:tag name="KSO_WM_UNIT_LAYERLEVEL" val="1_1_1"/>
  <p:tag name="KSO_WM_UNIT_VALUE" val="8"/>
  <p:tag name="KSO_WM_UNIT_HIGHLIGHT" val="0"/>
  <p:tag name="KSO_WM_UNIT_COMPATIBLE" val="0"/>
  <p:tag name="KSO_WM_UNIT_PRESET_TEXT_INDEX" val="3"/>
  <p:tag name="KSO_WM_UNIT_PRESET_TEXT_LEN" val="11"/>
  <p:tag name="KSO_WM_DIAGRAM_GROUP_CODE" val="m1-1"/>
  <p:tag name="KSO_WM_UNIT_TEXT_FILL_FORE_SCHEMECOLOR_INDEX" val="13"/>
  <p:tag name="KSO_WM_UNIT_TEXT_FILL_TYPE" val="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284"/>
  <p:tag name="KSO_WM_UNIT_TYPE" val="n_h_f"/>
  <p:tag name="KSO_WM_UNIT_INDEX" val="1_1_1"/>
  <p:tag name="KSO_WM_UNIT_ID" val="258*n_h_f*1_1_1"/>
  <p:tag name="KSO_WM_UNIT_CLEAR" val="1"/>
  <p:tag name="KSO_WM_UNIT_LAYERLEVEL" val="1_1_1"/>
  <p:tag name="KSO_WM_UNIT_VALUE" val="20"/>
  <p:tag name="KSO_WM_UNIT_HIGHLIGHT" val="0"/>
  <p:tag name="KSO_WM_UNIT_COMPATIBLE" val="0"/>
  <p:tag name="KSO_WM_UNIT_PRESET_TEXT" val="LOREM"/>
  <p:tag name="KSO_WM_BEAUTIFY_FLAG" val="#wm#"/>
  <p:tag name="KSO_WM_DIAGRAM_GROUP_CODE" val="n1-1"/>
  <p:tag name="KSO_WM_TAG_VERSION" val="1.0"/>
  <p:tag name="KSO_WM_UNIT_FILL_FORE_SCHEMECOLOR_INDEX" val="6"/>
  <p:tag name="KSO_WM_UNIT_FILL_TYPE" val="1"/>
  <p:tag name="KSO_WM_UNIT_TEXT_FILL_FORE_SCHEMECOLOR_INDEX" val="14"/>
  <p:tag name="KSO_WM_UNIT_TEXT_FILL_TYPE" val="1"/>
  <p:tag name="KSO_WM_UNIT_USESOURCEFORMAT_APPLY" val="0"/>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28"/>
  <p:tag name="MH" val="20151201112250"/>
  <p:tag name="MH_LIBRARY" val="GRAPHIC"/>
  <p:tag name="MH_TYPE" val="Text"/>
  <p:tag name="MH_ORDER" val="1"/>
  <p:tag name="KSO_WM_UNIT_TYPE" val="m_h_f"/>
  <p:tag name="KSO_WM_UNIT_INDEX" val="1_1_1"/>
  <p:tag name="KSO_WM_UNIT_ID" val="custom160328_20*m_h_f*1_1_1"/>
  <p:tag name="KSO_WM_UNIT_CLEAR" val="1"/>
  <p:tag name="KSO_WM_UNIT_LAYERLEVEL" val="1_1_1"/>
  <p:tag name="KSO_WM_UNIT_VALUE" val="8"/>
  <p:tag name="KSO_WM_UNIT_HIGHLIGHT" val="0"/>
  <p:tag name="KSO_WM_UNIT_COMPATIBLE" val="0"/>
  <p:tag name="KSO_WM_UNIT_PRESET_TEXT_INDEX" val="3"/>
  <p:tag name="KSO_WM_UNIT_PRESET_TEXT_LEN" val="11"/>
  <p:tag name="KSO_WM_DIAGRAM_GROUP_CODE" val="m1-1"/>
  <p:tag name="KSO_WM_UNIT_TEXT_FILL_FORE_SCHEMECOLOR_INDEX" val="13"/>
  <p:tag name="KSO_WM_UNIT_TEXT_FILL_TYPE" val="1"/>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284"/>
  <p:tag name="KSO_WM_UNIT_TYPE" val="n_i"/>
  <p:tag name="KSO_WM_UNIT_INDEX" val="1_1"/>
  <p:tag name="KSO_WM_UNIT_ID" val="258*n_i*1_1"/>
  <p:tag name="KSO_WM_UNIT_CLEAR" val="1"/>
  <p:tag name="KSO_WM_UNIT_LAYERLEVEL" val="1_1"/>
  <p:tag name="KSO_WM_BEAUTIFY_FLAG" val="#wm#"/>
  <p:tag name="KSO_WM_DIAGRAM_GROUP_CODE" val="n1-1"/>
  <p:tag name="KSO_WM_TAG_VERSION" val="1.0"/>
  <p:tag name="KSO_WM_UNIT_FILL_FORE_SCHEMECOLOR_INDEX" val="5"/>
  <p:tag name="KSO_WM_UNIT_FILL_TYPE" val="1"/>
  <p:tag name="KSO_WM_UNIT_USESOURCEFORMAT_APPLY" val="0"/>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284"/>
  <p:tag name="KSO_WM_UNIT_TYPE" val="n_h_a"/>
  <p:tag name="KSO_WM_UNIT_INDEX" val="1_2_4"/>
  <p:tag name="KSO_WM_UNIT_ID" val="258*n_h_a*1_2_4"/>
  <p:tag name="KSO_WM_UNIT_CLEAR" val="1"/>
  <p:tag name="KSO_WM_UNIT_LAYERLEVEL" val="1_1_1"/>
  <p:tag name="KSO_WM_UNIT_VALUE" val="9"/>
  <p:tag name="KSO_WM_UNIT_HIGHLIGHT" val="0"/>
  <p:tag name="KSO_WM_UNIT_COMPATIBLE" val="0"/>
  <p:tag name="KSO_WM_UNIT_PRESET_TEXT" val="AMET"/>
  <p:tag name="KSO_WM_BEAUTIFY_FLAG" val="#wm#"/>
  <p:tag name="KSO_WM_DIAGRAM_GROUP_CODE" val="n1-1"/>
  <p:tag name="KSO_WM_TAG_VERSION" val="1.0"/>
  <p:tag name="KSO_WM_UNIT_FILL_FORE_SCHEMECOLOR_INDEX" val="5"/>
  <p:tag name="KSO_WM_UNIT_FILL_TYPE" val="1"/>
  <p:tag name="KSO_WM_UNIT_TEXT_FILL_FORE_SCHEMECOLOR_INDEX" val="14"/>
  <p:tag name="KSO_WM_UNIT_TEXT_FILL_TYPE" val="1"/>
  <p:tag name="KSO_WM_UNIT_USESOURCEFORMAT_APPLY" val="0"/>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284"/>
  <p:tag name="KSO_WM_UNIT_TYPE" val="n_i"/>
  <p:tag name="KSO_WM_UNIT_INDEX" val="1_2"/>
  <p:tag name="KSO_WM_UNIT_ID" val="258*n_i*1_2"/>
  <p:tag name="KSO_WM_UNIT_CLEAR" val="1"/>
  <p:tag name="KSO_WM_UNIT_LAYERLEVEL" val="1_1"/>
  <p:tag name="KSO_WM_BEAUTIFY_FLAG" val="#wm#"/>
  <p:tag name="KSO_WM_DIAGRAM_GROUP_CODE" val="n1-1"/>
  <p:tag name="KSO_WM_TAG_VERSION" val="1.0"/>
  <p:tag name="KSO_WM_UNIT_FILL_FORE_SCHEMECOLOR_INDEX" val="5"/>
  <p:tag name="KSO_WM_UNIT_FILL_TYPE" val="1"/>
  <p:tag name="KSO_WM_UNIT_USESOURCEFORMAT_APPLY" val="0"/>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284"/>
  <p:tag name="KSO_WM_UNIT_TYPE" val="n_h_a"/>
  <p:tag name="KSO_WM_UNIT_INDEX" val="1_2_2"/>
  <p:tag name="KSO_WM_UNIT_ID" val="258*n_h_a*1_2_2"/>
  <p:tag name="KSO_WM_UNIT_CLEAR" val="1"/>
  <p:tag name="KSO_WM_UNIT_LAYERLEVEL" val="1_1_1"/>
  <p:tag name="KSO_WM_UNIT_VALUE" val="9"/>
  <p:tag name="KSO_WM_UNIT_HIGHLIGHT" val="0"/>
  <p:tag name="KSO_WM_UNIT_COMPATIBLE" val="0"/>
  <p:tag name="KSO_WM_UNIT_PRESET_TEXT" val="AMET"/>
  <p:tag name="KSO_WM_BEAUTIFY_FLAG" val="#wm#"/>
  <p:tag name="KSO_WM_DIAGRAM_GROUP_CODE" val="n1-1"/>
  <p:tag name="KSO_WM_TAG_VERSION" val="1.0"/>
  <p:tag name="KSO_WM_UNIT_FILL_FORE_SCHEMECOLOR_INDEX" val="5"/>
  <p:tag name="KSO_WM_UNIT_FILL_TYPE" val="1"/>
  <p:tag name="KSO_WM_UNIT_TEXT_FILL_FORE_SCHEMECOLOR_INDEX" val="14"/>
  <p:tag name="KSO_WM_UNIT_TEXT_FILL_TYPE" val="1"/>
  <p:tag name="KSO_WM_UNIT_USESOURCEFORMAT_APPLY" val="0"/>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284"/>
  <p:tag name="KSO_WM_UNIT_TYPE" val="n_i"/>
  <p:tag name="KSO_WM_UNIT_INDEX" val="1_3"/>
  <p:tag name="KSO_WM_UNIT_ID" val="258*n_i*1_3"/>
  <p:tag name="KSO_WM_UNIT_CLEAR" val="1"/>
  <p:tag name="KSO_WM_UNIT_LAYERLEVEL" val="1_1"/>
  <p:tag name="KSO_WM_BEAUTIFY_FLAG" val="#wm#"/>
  <p:tag name="KSO_WM_DIAGRAM_GROUP_CODE" val="n1-1"/>
  <p:tag name="KSO_WM_TAG_VERSION" val="1.0"/>
  <p:tag name="KSO_WM_UNIT_FILL_FORE_SCHEMECOLOR_INDEX" val="5"/>
  <p:tag name="KSO_WM_UNIT_FILL_TYPE" val="1"/>
  <p:tag name="KSO_WM_UNIT_USESOURCEFORMAT_APPLY"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122</TotalTime>
  <Words>2956</Words>
  <Application>Microsoft Office PowerPoint</Application>
  <PresentationFormat>全屏显示(4:3)</PresentationFormat>
  <Paragraphs>221</Paragraphs>
  <Slides>34</Slides>
  <Notes>8</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34</vt:i4>
      </vt:variant>
    </vt:vector>
  </HeadingPairs>
  <TitlesOfParts>
    <vt:vector size="36" baseType="lpstr">
      <vt:lpstr>Office 主题</vt:lpstr>
      <vt:lpstr>excel.sheet.8</vt:lpstr>
      <vt:lpstr>幻灯片 1</vt:lpstr>
      <vt:lpstr>幻灯片 2</vt:lpstr>
      <vt:lpstr>目录</vt:lpstr>
      <vt:lpstr>幻灯片 4</vt:lpstr>
      <vt:lpstr>公司简介</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  </vt:lpstr>
      <vt:lpstr>员工福利</vt:lpstr>
      <vt:lpstr>福利类别</vt:lpstr>
      <vt:lpstr>薪酬管理</vt:lpstr>
      <vt:lpstr>幻灯片 33</vt:lpstr>
      <vt:lpstr>幻灯片 34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cp:lastModifiedBy>Administrator</cp:lastModifiedBy>
  <cp:revision>28</cp:revision>
  <dcterms:modified xsi:type="dcterms:W3CDTF">2018-05-07T08:07:06Z</dcterms:modified>
</cp:coreProperties>
</file>